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85" autoAdjust="0"/>
    <p:restoredTop sz="94660"/>
  </p:normalViewPr>
  <p:slideViewPr>
    <p:cSldViewPr snapToGrid="0">
      <p:cViewPr>
        <p:scale>
          <a:sx n="66" d="100"/>
          <a:sy n="66" d="100"/>
        </p:scale>
        <p:origin x="329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FA63-1CA7-4B02-A334-A1797B9D59F0}" type="datetimeFigureOut">
              <a:rPr lang="fr-FR" smtClean="0"/>
              <a:t>28/12/2024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D2CBF-8ED9-4CAF-9DFB-28BF93A0FE1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2328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FA63-1CA7-4B02-A334-A1797B9D59F0}" type="datetimeFigureOut">
              <a:rPr lang="fr-FR" smtClean="0"/>
              <a:t>28/12/2024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D2CBF-8ED9-4CAF-9DFB-28BF93A0FE1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4192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FA63-1CA7-4B02-A334-A1797B9D59F0}" type="datetimeFigureOut">
              <a:rPr lang="fr-FR" smtClean="0"/>
              <a:t>28/12/2024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D2CBF-8ED9-4CAF-9DFB-28BF93A0FE1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2862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FA63-1CA7-4B02-A334-A1797B9D59F0}" type="datetimeFigureOut">
              <a:rPr lang="fr-FR" smtClean="0"/>
              <a:t>28/12/2024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D2CBF-8ED9-4CAF-9DFB-28BF93A0FE1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8653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FA63-1CA7-4B02-A334-A1797B9D59F0}" type="datetimeFigureOut">
              <a:rPr lang="fr-FR" smtClean="0"/>
              <a:t>28/12/2024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D2CBF-8ED9-4CAF-9DFB-28BF93A0FE1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1860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FA63-1CA7-4B02-A334-A1797B9D59F0}" type="datetimeFigureOut">
              <a:rPr lang="fr-FR" smtClean="0"/>
              <a:t>28/12/2024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D2CBF-8ED9-4CAF-9DFB-28BF93A0FE1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0446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FA63-1CA7-4B02-A334-A1797B9D59F0}" type="datetimeFigureOut">
              <a:rPr lang="fr-FR" smtClean="0"/>
              <a:t>28/12/2024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D2CBF-8ED9-4CAF-9DFB-28BF93A0FE1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2369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FA63-1CA7-4B02-A334-A1797B9D59F0}" type="datetimeFigureOut">
              <a:rPr lang="fr-FR" smtClean="0"/>
              <a:t>28/12/2024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D2CBF-8ED9-4CAF-9DFB-28BF93A0FE1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3460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FA63-1CA7-4B02-A334-A1797B9D59F0}" type="datetimeFigureOut">
              <a:rPr lang="fr-FR" smtClean="0"/>
              <a:t>28/12/2024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D2CBF-8ED9-4CAF-9DFB-28BF93A0FE1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5131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FA63-1CA7-4B02-A334-A1797B9D59F0}" type="datetimeFigureOut">
              <a:rPr lang="fr-FR" smtClean="0"/>
              <a:t>28/12/2024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D2CBF-8ED9-4CAF-9DFB-28BF93A0FE1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9110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FA63-1CA7-4B02-A334-A1797B9D59F0}" type="datetimeFigureOut">
              <a:rPr lang="fr-FR" smtClean="0"/>
              <a:t>28/12/2024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D2CBF-8ED9-4CAF-9DFB-28BF93A0FE1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6565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C5FA63-1CA7-4B02-A334-A1797B9D59F0}" type="datetimeFigureOut">
              <a:rPr lang="fr-FR" smtClean="0"/>
              <a:t>28/12/2024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5D2CBF-8ED9-4CAF-9DFB-28BF93A0FE1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8418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94AB2B6-826D-47D2-BA03-E2519D98AA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1219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1557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STAGE PROD</dc:creator>
  <cp:lastModifiedBy>STAGE PROD</cp:lastModifiedBy>
  <cp:revision>2</cp:revision>
  <dcterms:created xsi:type="dcterms:W3CDTF">2024-12-28T17:13:25Z</dcterms:created>
  <dcterms:modified xsi:type="dcterms:W3CDTF">2024-12-28T17:55:00Z</dcterms:modified>
</cp:coreProperties>
</file>