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Open Sans" charset="1" panose="020B0606030504020204"/>
      <p:regular r:id="rId7"/>
    </p:embeddedFont>
    <p:embeddedFont>
      <p:font typeface="Open Sans Bold" charset="1" panose="020B080603050402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-312812" y="0"/>
            <a:ext cx="4092812" cy="984609"/>
            <a:chOff x="0" y="0"/>
            <a:chExt cx="2782925" cy="66948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82925" cy="669489"/>
            </a:xfrm>
            <a:custGeom>
              <a:avLst/>
              <a:gdLst/>
              <a:ahLst/>
              <a:cxnLst/>
              <a:rect r="r" b="b" t="t" l="l"/>
              <a:pathLst>
                <a:path h="669489" w="2782925">
                  <a:moveTo>
                    <a:pt x="0" y="0"/>
                  </a:moveTo>
                  <a:lnTo>
                    <a:pt x="2579725" y="0"/>
                  </a:lnTo>
                  <a:lnTo>
                    <a:pt x="2782925" y="334745"/>
                  </a:lnTo>
                  <a:lnTo>
                    <a:pt x="2579725" y="669489"/>
                  </a:lnTo>
                  <a:lnTo>
                    <a:pt x="0" y="669489"/>
                  </a:lnTo>
                  <a:lnTo>
                    <a:pt x="203200" y="3347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8BE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77800" y="19050"/>
              <a:ext cx="2528925" cy="650439"/>
            </a:xfrm>
            <a:prstGeom prst="rect">
              <a:avLst/>
            </a:prstGeom>
          </p:spPr>
          <p:txBody>
            <a:bodyPr anchor="ctr" rtlCol="false" tIns="2322" lIns="2322" bIns="2322" rIns="2322"/>
            <a:lstStyle/>
            <a:p>
              <a:pPr algn="ctr">
                <a:lnSpc>
                  <a:spcPts val="28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352483" y="-196381"/>
            <a:ext cx="4857636" cy="1180990"/>
            <a:chOff x="0" y="0"/>
            <a:chExt cx="2702141" cy="6569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02141" cy="656946"/>
            </a:xfrm>
            <a:custGeom>
              <a:avLst/>
              <a:gdLst/>
              <a:ahLst/>
              <a:cxnLst/>
              <a:rect r="r" b="b" t="t" l="l"/>
              <a:pathLst>
                <a:path h="656946" w="2702141">
                  <a:moveTo>
                    <a:pt x="0" y="0"/>
                  </a:moveTo>
                  <a:lnTo>
                    <a:pt x="2498941" y="0"/>
                  </a:lnTo>
                  <a:lnTo>
                    <a:pt x="2702141" y="328473"/>
                  </a:lnTo>
                  <a:lnTo>
                    <a:pt x="2498941" y="656946"/>
                  </a:lnTo>
                  <a:lnTo>
                    <a:pt x="0" y="656946"/>
                  </a:lnTo>
                  <a:lnTo>
                    <a:pt x="203200" y="3284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30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77800" y="19050"/>
              <a:ext cx="2448141" cy="637896"/>
            </a:xfrm>
            <a:prstGeom prst="rect">
              <a:avLst/>
            </a:prstGeom>
          </p:spPr>
          <p:txBody>
            <a:bodyPr anchor="ctr" rtlCol="false" tIns="2322" lIns="2322" bIns="2322" rIns="2322"/>
            <a:lstStyle/>
            <a:p>
              <a:pPr algn="ctr">
                <a:lnSpc>
                  <a:spcPts val="28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946554" y="-25379"/>
            <a:ext cx="4372035" cy="1009988"/>
            <a:chOff x="0" y="0"/>
            <a:chExt cx="5829380" cy="1346651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1481610" cy="1346651"/>
              <a:chOff x="0" y="0"/>
              <a:chExt cx="894258" cy="8128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94258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94258">
                    <a:moveTo>
                      <a:pt x="447129" y="0"/>
                    </a:moveTo>
                    <a:cubicBezTo>
                      <a:pt x="200186" y="0"/>
                      <a:pt x="0" y="181951"/>
                      <a:pt x="0" y="406400"/>
                    </a:cubicBezTo>
                    <a:cubicBezTo>
                      <a:pt x="0" y="630849"/>
                      <a:pt x="200186" y="812800"/>
                      <a:pt x="447129" y="812800"/>
                    </a:cubicBezTo>
                    <a:cubicBezTo>
                      <a:pt x="694071" y="812800"/>
                      <a:pt x="894258" y="630849"/>
                      <a:pt x="894258" y="406400"/>
                    </a:cubicBezTo>
                    <a:cubicBezTo>
                      <a:pt x="894258" y="181951"/>
                      <a:pt x="694071" y="0"/>
                      <a:pt x="447129" y="0"/>
                    </a:cubicBezTo>
                    <a:close/>
                  </a:path>
                </a:pathLst>
              </a:custGeom>
              <a:solidFill>
                <a:srgbClr val="FFBF00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83837" y="95250"/>
                <a:ext cx="726584" cy="641350"/>
              </a:xfrm>
              <a:prstGeom prst="rect">
                <a:avLst/>
              </a:prstGeom>
            </p:spPr>
            <p:txBody>
              <a:bodyPr anchor="ctr" rtlCol="false" tIns="34323" lIns="34323" bIns="34323" rIns="34323"/>
              <a:lstStyle/>
              <a:p>
                <a:pPr algn="ctr">
                  <a:lnSpc>
                    <a:spcPts val="1324"/>
                  </a:lnSpc>
                </a:pPr>
              </a:p>
            </p:txBody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121602" y="164990"/>
              <a:ext cx="1268427" cy="1043958"/>
            </a:xfrm>
            <a:custGeom>
              <a:avLst/>
              <a:gdLst/>
              <a:ahLst/>
              <a:cxnLst/>
              <a:rect r="r" b="b" t="t" l="l"/>
              <a:pathLst>
                <a:path h="1043958" w="1268427">
                  <a:moveTo>
                    <a:pt x="0" y="0"/>
                  </a:moveTo>
                  <a:lnTo>
                    <a:pt x="1268428" y="0"/>
                  </a:lnTo>
                  <a:lnTo>
                    <a:pt x="1268428" y="1043958"/>
                  </a:lnTo>
                  <a:lnTo>
                    <a:pt x="0" y="10439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53836" t="-19622" r="-62678" b="-66292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606379" y="991263"/>
              <a:ext cx="4223000" cy="2176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 rtl="true">
                <a:lnSpc>
                  <a:spcPts val="1479"/>
                </a:lnSpc>
              </a:pPr>
              <a:r>
                <a:rPr lang="ar-EG" sz="1056" spc="25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  <a:rtl val="true"/>
                </a:rPr>
                <a:t>جمعية أطباء أمراض الغدد والسكري بالوسط التونسي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1606379" y="41907"/>
              <a:ext cx="4223000" cy="10564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641"/>
                </a:lnSpc>
              </a:pPr>
              <a:r>
                <a:rPr lang="en-US" b="true" sz="4743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ASEDIACT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28647" y="195986"/>
            <a:ext cx="2503436" cy="348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2"/>
              </a:lnSpc>
            </a:pPr>
            <a:r>
              <a:rPr lang="en-US" sz="2023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ID: ASEDIACT-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DAGjrRb_ub8</dc:identifier>
  <dcterms:modified xsi:type="dcterms:W3CDTF">2011-08-01T06:04:30Z</dcterms:modified>
  <cp:revision>1</cp:revision>
  <dc:title>TEMPLATE ASEDIACT</dc:title>
</cp:coreProperties>
</file>