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Anton" pitchFamily="2" charset="77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Open Sans Bold" panose="020B0806030504020204" pitchFamily="34" charset="0"/>
      <p:regular r:id="rId8"/>
      <p:bold r:id="rId9"/>
    </p:embeddedFont>
    <p:embeddedFont>
      <p:font typeface="Poppins Bold" pitchFamily="2" charset="77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>
        <p:scale>
          <a:sx n="75" d="100"/>
          <a:sy n="75" d="100"/>
        </p:scale>
        <p:origin x="1064" y="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89369"/>
            <a:chOff x="0" y="0"/>
            <a:chExt cx="9216571" cy="5490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216572" cy="549008"/>
            </a:xfrm>
            <a:custGeom>
              <a:avLst/>
              <a:gdLst/>
              <a:ahLst/>
              <a:cxnLst/>
              <a:rect l="l" t="t" r="r" b="b"/>
              <a:pathLst>
                <a:path w="9216572" h="549008">
                  <a:moveTo>
                    <a:pt x="0" y="0"/>
                  </a:moveTo>
                  <a:lnTo>
                    <a:pt x="9216572" y="0"/>
                  </a:lnTo>
                  <a:lnTo>
                    <a:pt x="9216572" y="549008"/>
                  </a:lnTo>
                  <a:lnTo>
                    <a:pt x="0" y="549008"/>
                  </a:lnTo>
                  <a:close/>
                </a:path>
              </a:pathLst>
            </a:custGeom>
            <a:solidFill>
              <a:srgbClr val="0021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9216571" cy="558533"/>
            </a:xfrm>
            <a:prstGeom prst="rect">
              <a:avLst/>
            </a:prstGeom>
          </p:spPr>
          <p:txBody>
            <a:bodyPr lIns="37333" tIns="37333" rIns="37333" bIns="37333" rtlCol="0" anchor="ctr"/>
            <a:lstStyle/>
            <a:p>
              <a:pPr algn="ctr">
                <a:lnSpc>
                  <a:spcPts val="1497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6037044" y="-6037044"/>
            <a:ext cx="6213912" cy="18288000"/>
          </a:xfrm>
          <a:custGeom>
            <a:avLst/>
            <a:gdLst/>
            <a:ahLst/>
            <a:cxnLst/>
            <a:rect l="l" t="t" r="r" b="b"/>
            <a:pathLst>
              <a:path w="6213912" h="18288000">
                <a:moveTo>
                  <a:pt x="0" y="0"/>
                </a:moveTo>
                <a:lnTo>
                  <a:pt x="6213912" y="0"/>
                </a:lnTo>
                <a:lnTo>
                  <a:pt x="621391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2000"/>
            </a:blip>
            <a:stretch>
              <a:fillRect l="-78183" r="-7933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632802" y="-43222"/>
            <a:ext cx="1022397" cy="1053923"/>
          </a:xfrm>
          <a:custGeom>
            <a:avLst/>
            <a:gdLst/>
            <a:ahLst/>
            <a:cxnLst/>
            <a:rect l="l" t="t" r="r" b="b"/>
            <a:pathLst>
              <a:path w="1022397" h="1053923">
                <a:moveTo>
                  <a:pt x="0" y="0"/>
                </a:moveTo>
                <a:lnTo>
                  <a:pt x="1022396" y="0"/>
                </a:lnTo>
                <a:lnTo>
                  <a:pt x="1022396" y="1053923"/>
                </a:lnTo>
                <a:lnTo>
                  <a:pt x="0" y="1053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40" b="-9103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88871" y="178770"/>
            <a:ext cx="2899129" cy="535634"/>
          </a:xfrm>
          <a:custGeom>
            <a:avLst/>
            <a:gdLst/>
            <a:ahLst/>
            <a:cxnLst/>
            <a:rect l="l" t="t" r="r" b="b"/>
            <a:pathLst>
              <a:path w="2899129" h="535634">
                <a:moveTo>
                  <a:pt x="0" y="0"/>
                </a:moveTo>
                <a:lnTo>
                  <a:pt x="2899129" y="0"/>
                </a:lnTo>
                <a:lnTo>
                  <a:pt x="2899129" y="535634"/>
                </a:lnTo>
                <a:lnTo>
                  <a:pt x="0" y="5356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904" t="-186030" b="-601704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68241" y="178770"/>
            <a:ext cx="2539389" cy="731830"/>
            <a:chOff x="0" y="0"/>
            <a:chExt cx="3385852" cy="975773"/>
          </a:xfrm>
        </p:grpSpPr>
        <p:sp>
          <p:nvSpPr>
            <p:cNvPr id="9" name="TextBox 9"/>
            <p:cNvSpPr txBox="1"/>
            <p:nvPr/>
          </p:nvSpPr>
          <p:spPr>
            <a:xfrm>
              <a:off x="0" y="416139"/>
              <a:ext cx="1872791" cy="5034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9"/>
                </a:lnSpc>
              </a:pPr>
              <a:r>
                <a:rPr lang="en-US" sz="2199" b="1" spc="-30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 LA STP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723711" cy="516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11"/>
                </a:lnSpc>
              </a:pPr>
              <a:r>
                <a:rPr lang="en-US" sz="2222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JOURNÉE 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21870" y="-41344"/>
              <a:ext cx="1225962" cy="5146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11"/>
                </a:lnSpc>
              </a:pPr>
              <a:r>
                <a:rPr lang="en-US" sz="2222" b="1" spc="11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HIVER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027832" y="630037"/>
              <a:ext cx="1358021" cy="3457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3"/>
                </a:lnSpc>
              </a:pPr>
              <a:r>
                <a:rPr lang="en-US" sz="2366" b="1" spc="369">
                  <a:solidFill>
                    <a:srgbClr val="C4E3F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2025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1587062" y="271159"/>
            <a:ext cx="0" cy="528002"/>
          </a:xfrm>
          <a:prstGeom prst="line">
            <a:avLst/>
          </a:prstGeom>
          <a:ln w="38100" cap="flat">
            <a:solidFill>
              <a:srgbClr val="FCFEF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15566588" y="574512"/>
            <a:ext cx="2557207" cy="226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99"/>
              </a:lnSpc>
            </a:pPr>
            <a:r>
              <a:rPr lang="en-US" sz="1428" spc="3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SOCIETE TUNISIENNE DE PEDIATRIE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141222" y="1079844"/>
            <a:ext cx="2005556" cy="422990"/>
            <a:chOff x="0" y="0"/>
            <a:chExt cx="2674075" cy="5639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674075" cy="563987"/>
            </a:xfrm>
            <a:custGeom>
              <a:avLst/>
              <a:gdLst/>
              <a:ahLst/>
              <a:cxnLst/>
              <a:rect l="l" t="t" r="r" b="b"/>
              <a:pathLst>
                <a:path w="2674075" h="563987">
                  <a:moveTo>
                    <a:pt x="0" y="0"/>
                  </a:moveTo>
                  <a:lnTo>
                    <a:pt x="2674075" y="0"/>
                  </a:lnTo>
                  <a:lnTo>
                    <a:pt x="2674075" y="563987"/>
                  </a:lnTo>
                  <a:lnTo>
                    <a:pt x="0" y="563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7" name="Group 17"/>
            <p:cNvGrpSpPr/>
            <p:nvPr/>
          </p:nvGrpSpPr>
          <p:grpSpPr>
            <a:xfrm>
              <a:off x="1392831" y="0"/>
              <a:ext cx="1152202" cy="563987"/>
              <a:chOff x="0" y="0"/>
              <a:chExt cx="257742" cy="126161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57742" cy="126161"/>
              </a:xfrm>
              <a:custGeom>
                <a:avLst/>
                <a:gdLst/>
                <a:ahLst/>
                <a:cxnLst/>
                <a:rect l="l" t="t" r="r" b="b"/>
                <a:pathLst>
                  <a:path w="257742" h="126161">
                    <a:moveTo>
                      <a:pt x="0" y="0"/>
                    </a:moveTo>
                    <a:lnTo>
                      <a:pt x="257742" y="0"/>
                    </a:lnTo>
                    <a:lnTo>
                      <a:pt x="257742" y="126161"/>
                    </a:lnTo>
                    <a:lnTo>
                      <a:pt x="0" y="126161"/>
                    </a:lnTo>
                    <a:close/>
                  </a:path>
                </a:pathLst>
              </a:custGeom>
              <a:solidFill>
                <a:srgbClr val="C4E3FE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257742" cy="183311"/>
              </a:xfrm>
              <a:prstGeom prst="rect">
                <a:avLst/>
              </a:prstGeom>
            </p:spPr>
            <p:txBody>
              <a:bodyPr lIns="40114" tIns="40114" rIns="40114" bIns="40114" rtlCol="0" anchor="ctr"/>
              <a:lstStyle/>
              <a:p>
                <a:pPr algn="ctr">
                  <a:lnSpc>
                    <a:spcPts val="1891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23272" y="103433"/>
              <a:ext cx="1171812" cy="3192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68"/>
                </a:lnSpc>
              </a:pPr>
              <a:r>
                <a:rPr lang="en-US" sz="12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Poster Nº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</Words>
  <Application>Microsoft Macintosh PowerPoint</Application>
  <PresentationFormat>Personnalisé</PresentationFormat>
  <Paragraphs>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Poppins Bold</vt:lpstr>
      <vt:lpstr>Calibri</vt:lpstr>
      <vt:lpstr>Open Sans Bold</vt:lpstr>
      <vt:lpstr>Anton</vt:lpstr>
      <vt:lpstr>Arial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E-POSTER (STP25)</dc:title>
  <cp:lastModifiedBy>Microsoft Office User</cp:lastModifiedBy>
  <cp:revision>2</cp:revision>
  <dcterms:created xsi:type="dcterms:W3CDTF">2006-08-16T00:00:00Z</dcterms:created>
  <dcterms:modified xsi:type="dcterms:W3CDTF">2025-09-29T15:43:29Z</dcterms:modified>
  <dc:identifier>DAG0X9tRmic</dc:identifier>
</cp:coreProperties>
</file>