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Open Sans Bold" charset="1" panose="020B0806030504020204"/>
      <p:regular r:id="rId7"/>
    </p:embeddedFont>
    <p:embeddedFont>
      <p:font typeface="Poppins Bold" charset="1" panose="00000800000000000000"/>
      <p:regular r:id="rId8"/>
    </p:embeddedFont>
    <p:embeddedFont>
      <p:font typeface="Blinker Bold" charset="1" panose="02000000000000000000"/>
      <p:regular r:id="rId9"/>
    </p:embeddedFont>
    <p:embeddedFont>
      <p:font typeface="Anton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371366"/>
            <a:chOff x="0" y="0"/>
            <a:chExt cx="6934107" cy="5199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934107" cy="519969"/>
            </a:xfrm>
            <a:custGeom>
              <a:avLst/>
              <a:gdLst/>
              <a:ahLst/>
              <a:cxnLst/>
              <a:rect r="r" b="b" t="t" l="l"/>
              <a:pathLst>
                <a:path h="519969" w="6934107">
                  <a:moveTo>
                    <a:pt x="0" y="0"/>
                  </a:moveTo>
                  <a:lnTo>
                    <a:pt x="6934107" y="0"/>
                  </a:lnTo>
                  <a:lnTo>
                    <a:pt x="6934107" y="519969"/>
                  </a:lnTo>
                  <a:lnTo>
                    <a:pt x="0" y="519969"/>
                  </a:lnTo>
                  <a:close/>
                </a:path>
              </a:pathLst>
            </a:custGeom>
            <a:solidFill>
              <a:srgbClr val="80797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6934107" cy="529494"/>
            </a:xfrm>
            <a:prstGeom prst="rect">
              <a:avLst/>
            </a:prstGeom>
          </p:spPr>
          <p:txBody>
            <a:bodyPr anchor="ctr" rtlCol="false" tIns="36921" lIns="36921" bIns="36921" rIns="36921"/>
            <a:lstStyle/>
            <a:p>
              <a:pPr algn="ctr">
                <a:lnSpc>
                  <a:spcPts val="148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48137" y="40315"/>
            <a:ext cx="1161125" cy="1290736"/>
          </a:xfrm>
          <a:custGeom>
            <a:avLst/>
            <a:gdLst/>
            <a:ahLst/>
            <a:cxnLst/>
            <a:rect r="r" b="b" t="t" l="l"/>
            <a:pathLst>
              <a:path h="1290736" w="1161125">
                <a:moveTo>
                  <a:pt x="0" y="0"/>
                </a:moveTo>
                <a:lnTo>
                  <a:pt x="1161126" y="0"/>
                </a:lnTo>
                <a:lnTo>
                  <a:pt x="1161126" y="1290736"/>
                </a:lnTo>
                <a:lnTo>
                  <a:pt x="0" y="129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636727" y="1167633"/>
            <a:ext cx="3014546" cy="1403442"/>
            <a:chOff x="0" y="0"/>
            <a:chExt cx="4019395" cy="1871256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4019395" cy="1871256"/>
              <a:chOff x="0" y="0"/>
              <a:chExt cx="812800" cy="37840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378404"/>
              </a:xfrm>
              <a:custGeom>
                <a:avLst/>
                <a:gdLst/>
                <a:ahLst/>
                <a:cxnLst/>
                <a:rect r="r" b="b" t="t" l="l"/>
                <a:pathLst>
                  <a:path h="378404" w="812800">
                    <a:moveTo>
                      <a:pt x="130978" y="0"/>
                    </a:moveTo>
                    <a:lnTo>
                      <a:pt x="681822" y="0"/>
                    </a:lnTo>
                    <a:cubicBezTo>
                      <a:pt x="754159" y="0"/>
                      <a:pt x="812800" y="58641"/>
                      <a:pt x="812800" y="130978"/>
                    </a:cubicBezTo>
                    <a:lnTo>
                      <a:pt x="812800" y="247427"/>
                    </a:lnTo>
                    <a:cubicBezTo>
                      <a:pt x="812800" y="319764"/>
                      <a:pt x="754159" y="378404"/>
                      <a:pt x="681822" y="378404"/>
                    </a:cubicBezTo>
                    <a:lnTo>
                      <a:pt x="130978" y="378404"/>
                    </a:lnTo>
                    <a:cubicBezTo>
                      <a:pt x="58641" y="378404"/>
                      <a:pt x="0" y="319764"/>
                      <a:pt x="0" y="247427"/>
                    </a:cubicBezTo>
                    <a:lnTo>
                      <a:pt x="0" y="130978"/>
                    </a:lnTo>
                    <a:cubicBezTo>
                      <a:pt x="0" y="58641"/>
                      <a:pt x="58641" y="0"/>
                      <a:pt x="13097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57150"/>
                <a:ext cx="812800" cy="435554"/>
              </a:xfrm>
              <a:prstGeom prst="rect">
                <a:avLst/>
              </a:prstGeom>
            </p:spPr>
            <p:txBody>
              <a:bodyPr anchor="ctr" rtlCol="false" tIns="36921" lIns="36921" bIns="36921" rIns="36921"/>
              <a:lstStyle/>
              <a:p>
                <a:pPr algn="ctr">
                  <a:lnSpc>
                    <a:spcPts val="1891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93269" y="266202"/>
              <a:ext cx="3213851" cy="677830"/>
            </a:xfrm>
            <a:custGeom>
              <a:avLst/>
              <a:gdLst/>
              <a:ahLst/>
              <a:cxnLst/>
              <a:rect r="r" b="b" t="t" l="l"/>
              <a:pathLst>
                <a:path h="677830" w="3213851">
                  <a:moveTo>
                    <a:pt x="0" y="0"/>
                  </a:moveTo>
                  <a:lnTo>
                    <a:pt x="3213851" y="0"/>
                  </a:lnTo>
                  <a:lnTo>
                    <a:pt x="3213851" y="677830"/>
                  </a:lnTo>
                  <a:lnTo>
                    <a:pt x="0" y="6778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/>
            <p:nvPr/>
          </p:nvGrpSpPr>
          <p:grpSpPr>
            <a:xfrm rot="0">
              <a:off x="2067250" y="266202"/>
              <a:ext cx="1539870" cy="677830"/>
              <a:chOff x="0" y="0"/>
              <a:chExt cx="286609" cy="126161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286609" cy="126161"/>
              </a:xfrm>
              <a:custGeom>
                <a:avLst/>
                <a:gdLst/>
                <a:ahLst/>
                <a:cxnLst/>
                <a:rect r="r" b="b" t="t" l="l"/>
                <a:pathLst>
                  <a:path h="126161" w="286609">
                    <a:moveTo>
                      <a:pt x="0" y="0"/>
                    </a:moveTo>
                    <a:lnTo>
                      <a:pt x="286609" y="0"/>
                    </a:lnTo>
                    <a:lnTo>
                      <a:pt x="286609" y="126161"/>
                    </a:lnTo>
                    <a:lnTo>
                      <a:pt x="0" y="126161"/>
                    </a:lnTo>
                    <a:close/>
                  </a:path>
                </a:pathLst>
              </a:custGeom>
              <a:solidFill>
                <a:srgbClr val="807972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286609" cy="183311"/>
              </a:xfrm>
              <a:prstGeom prst="rect">
                <a:avLst/>
              </a:prstGeom>
            </p:spPr>
            <p:txBody>
              <a:bodyPr anchor="ctr" rtlCol="false" tIns="40114" lIns="40114" bIns="40114" rIns="40114"/>
              <a:lstStyle/>
              <a:p>
                <a:pPr algn="ctr">
                  <a:lnSpc>
                    <a:spcPts val="1891"/>
                  </a:lnSpc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541424" y="396281"/>
              <a:ext cx="1408348" cy="3890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86"/>
                </a:lnSpc>
              </a:pPr>
              <a:r>
                <a:rPr lang="en-US" sz="1775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Poster Nº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4157656" y="40315"/>
            <a:ext cx="3891469" cy="1502022"/>
            <a:chOff x="0" y="0"/>
            <a:chExt cx="5188625" cy="2002696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-285750"/>
              <a:ext cx="1643971" cy="22884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807"/>
                </a:lnSpc>
              </a:pPr>
              <a:r>
                <a:rPr lang="en-US" b="true" sz="9862" spc="-295">
                  <a:solidFill>
                    <a:srgbClr val="D3B28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12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5400000">
              <a:off x="1402590" y="429160"/>
              <a:ext cx="435138" cy="2465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15"/>
                </a:lnSpc>
              </a:pPr>
              <a:r>
                <a:rPr lang="en-US" b="true" sz="1082" spc="-32">
                  <a:solidFill>
                    <a:srgbClr val="D3B289"/>
                  </a:solidFill>
                  <a:latin typeface="Blinker Bold"/>
                  <a:ea typeface="Blinker Bold"/>
                  <a:cs typeface="Blinker Bold"/>
                  <a:sym typeface="Blinker Bold"/>
                </a:rPr>
                <a:t>ÈME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807886" y="296750"/>
              <a:ext cx="3380739" cy="12666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45"/>
                </a:lnSpc>
              </a:pPr>
              <a:r>
                <a:rPr lang="en-US" sz="1818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CONGRÈS NATIONAL </a:t>
              </a:r>
            </a:p>
            <a:p>
              <a:pPr algn="l">
                <a:lnSpc>
                  <a:spcPts val="2545"/>
                </a:lnSpc>
              </a:pPr>
              <a:r>
                <a:rPr lang="en-US" sz="1818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DU COLLÈGE TUNISIEN </a:t>
              </a:r>
            </a:p>
            <a:p>
              <a:pPr algn="l">
                <a:lnSpc>
                  <a:spcPts val="2545"/>
                </a:lnSpc>
              </a:pPr>
              <a:r>
                <a:rPr lang="en-US" sz="1818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DE GYNÉCOLOGIE OBSTÉTRIQUE 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DAG1YVf5gYk</dc:identifier>
  <dcterms:modified xsi:type="dcterms:W3CDTF">2011-08-01T06:04:30Z</dcterms:modified>
  <cp:revision>1</cp:revision>
  <dc:title>TEMPLATE POSTER-CNGOT'12 </dc:title>
</cp:coreProperties>
</file>