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Bellefair" charset="1" panose="00000500000000000000"/>
      <p:regular r:id="rId7"/>
    </p:embeddedFont>
    <p:embeddedFont>
      <p:font typeface="Anton" charset="1" panose="00000500000000000000"/>
      <p:regular r:id="rId8"/>
    </p:embeddedFont>
    <p:embeddedFont>
      <p:font typeface="Poppins" charset="1" panose="00000500000000000000"/>
      <p:regular r:id="rId9"/>
    </p:embeddedFont>
    <p:embeddedFont>
      <p:font typeface="Open Sans Bold" charset="1" panose="020B08060305040202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</a:blip>
            <a:stretch>
              <a:fillRect l="-47227" t="0" r="-832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3300183" cy="1945423"/>
          </a:xfrm>
          <a:custGeom>
            <a:avLst/>
            <a:gdLst/>
            <a:ahLst/>
            <a:cxnLst/>
            <a:rect r="r" b="b" t="t" l="l"/>
            <a:pathLst>
              <a:path h="1945423" w="3300183">
                <a:moveTo>
                  <a:pt x="0" y="0"/>
                </a:moveTo>
                <a:lnTo>
                  <a:pt x="3300183" y="0"/>
                </a:lnTo>
                <a:lnTo>
                  <a:pt x="3300183" y="1945423"/>
                </a:lnTo>
                <a:lnTo>
                  <a:pt x="0" y="1945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127" r="-287998" b="-390518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514124" y="276009"/>
            <a:ext cx="3259752" cy="1208093"/>
            <a:chOff x="0" y="0"/>
            <a:chExt cx="4346336" cy="161079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425998" y="0"/>
              <a:ext cx="1594774" cy="1594774"/>
            </a:xfrm>
            <a:custGeom>
              <a:avLst/>
              <a:gdLst/>
              <a:ahLst/>
              <a:cxnLst/>
              <a:rect r="r" b="b" t="t" l="l"/>
              <a:pathLst>
                <a:path h="1594774" w="1594774">
                  <a:moveTo>
                    <a:pt x="0" y="0"/>
                  </a:moveTo>
                  <a:lnTo>
                    <a:pt x="1594774" y="0"/>
                  </a:lnTo>
                  <a:lnTo>
                    <a:pt x="1594774" y="1594774"/>
                  </a:lnTo>
                  <a:lnTo>
                    <a:pt x="0" y="15947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" id="6"/>
            <p:cNvGrpSpPr/>
            <p:nvPr/>
          </p:nvGrpSpPr>
          <p:grpSpPr>
            <a:xfrm rot="0">
              <a:off x="1573218" y="110765"/>
              <a:ext cx="1304445" cy="1304445"/>
              <a:chOff x="0" y="0"/>
              <a:chExt cx="812800" cy="8128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06896">
                  <a:alpha val="82745"/>
                </a:srgbClr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8939" lIns="8939" bIns="8939" rIns="8939"/>
              <a:lstStyle/>
              <a:p>
                <a:pPr algn="ctr">
                  <a:lnSpc>
                    <a:spcPts val="912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1685468" y="223014"/>
              <a:ext cx="1079947" cy="1079947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EFEFE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8939" lIns="8939" bIns="8939" rIns="8939"/>
              <a:lstStyle/>
              <a:p>
                <a:pPr algn="ctr">
                  <a:lnSpc>
                    <a:spcPts val="912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1354058" y="133877"/>
              <a:ext cx="1551809" cy="1298226"/>
            </a:xfrm>
            <a:custGeom>
              <a:avLst/>
              <a:gdLst/>
              <a:ahLst/>
              <a:cxnLst/>
              <a:rect r="r" b="b" t="t" l="l"/>
              <a:pathLst>
                <a:path h="1298226" w="1551809">
                  <a:moveTo>
                    <a:pt x="0" y="0"/>
                  </a:moveTo>
                  <a:lnTo>
                    <a:pt x="1551809" y="0"/>
                  </a:lnTo>
                  <a:lnTo>
                    <a:pt x="1551809" y="1298226"/>
                  </a:lnTo>
                  <a:lnTo>
                    <a:pt x="0" y="1298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18377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7834"/>
              <a:ext cx="1594774" cy="1594774"/>
            </a:xfrm>
            <a:custGeom>
              <a:avLst/>
              <a:gdLst/>
              <a:ahLst/>
              <a:cxnLst/>
              <a:rect r="r" b="b" t="t" l="l"/>
              <a:pathLst>
                <a:path h="1594774" w="1594774">
                  <a:moveTo>
                    <a:pt x="0" y="0"/>
                  </a:moveTo>
                  <a:lnTo>
                    <a:pt x="1594774" y="0"/>
                  </a:lnTo>
                  <a:lnTo>
                    <a:pt x="1594774" y="1594774"/>
                  </a:lnTo>
                  <a:lnTo>
                    <a:pt x="0" y="15947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4" id="14"/>
            <p:cNvGrpSpPr/>
            <p:nvPr/>
          </p:nvGrpSpPr>
          <p:grpSpPr>
            <a:xfrm rot="0">
              <a:off x="178316" y="104808"/>
              <a:ext cx="1355639" cy="1304445"/>
              <a:chOff x="0" y="0"/>
              <a:chExt cx="844699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44699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44699">
                    <a:moveTo>
                      <a:pt x="422349" y="0"/>
                    </a:moveTo>
                    <a:cubicBezTo>
                      <a:pt x="189092" y="0"/>
                      <a:pt x="0" y="181951"/>
                      <a:pt x="0" y="406400"/>
                    </a:cubicBezTo>
                    <a:cubicBezTo>
                      <a:pt x="0" y="630849"/>
                      <a:pt x="189092" y="812800"/>
                      <a:pt x="422349" y="812800"/>
                    </a:cubicBezTo>
                    <a:cubicBezTo>
                      <a:pt x="655607" y="812800"/>
                      <a:pt x="844699" y="630849"/>
                      <a:pt x="844699" y="406400"/>
                    </a:cubicBezTo>
                    <a:cubicBezTo>
                      <a:pt x="844699" y="181951"/>
                      <a:pt x="655607" y="0"/>
                      <a:pt x="422349" y="0"/>
                    </a:cubicBezTo>
                    <a:close/>
                  </a:path>
                </a:pathLst>
              </a:custGeom>
              <a:solidFill>
                <a:srgbClr val="4885B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9191" y="47625"/>
                <a:ext cx="686318" cy="688975"/>
              </a:xfrm>
              <a:prstGeom prst="rect">
                <a:avLst/>
              </a:prstGeom>
            </p:spPr>
            <p:txBody>
              <a:bodyPr anchor="ctr" rtlCol="false" tIns="8939" lIns="8939" bIns="8939" rIns="8939"/>
              <a:lstStyle/>
              <a:p>
                <a:pPr algn="ctr">
                  <a:lnSpc>
                    <a:spcPts val="91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311141" y="217057"/>
              <a:ext cx="1079947" cy="1079947"/>
              <a:chOff x="0" y="0"/>
              <a:chExt cx="812800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EFEF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8939" lIns="8939" bIns="8939" rIns="8939"/>
              <a:lstStyle/>
              <a:p>
                <a:pPr algn="ctr">
                  <a:lnSpc>
                    <a:spcPts val="912"/>
                  </a:lnSpc>
                </a:pPr>
              </a:p>
            </p:txBody>
          </p:sp>
        </p:grpSp>
        <p:sp>
          <p:nvSpPr>
            <p:cNvPr name="Freeform 20" id="20"/>
            <p:cNvSpPr/>
            <p:nvPr/>
          </p:nvSpPr>
          <p:spPr>
            <a:xfrm flipH="false" flipV="false" rot="0">
              <a:off x="405092" y="313434"/>
              <a:ext cx="902087" cy="704953"/>
            </a:xfrm>
            <a:custGeom>
              <a:avLst/>
              <a:gdLst/>
              <a:ahLst/>
              <a:cxnLst/>
              <a:rect r="r" b="b" t="t" l="l"/>
              <a:pathLst>
                <a:path h="704953" w="902087">
                  <a:moveTo>
                    <a:pt x="0" y="0"/>
                  </a:moveTo>
                  <a:lnTo>
                    <a:pt x="902087" y="0"/>
                  </a:lnTo>
                  <a:lnTo>
                    <a:pt x="902087" y="704952"/>
                  </a:lnTo>
                  <a:lnTo>
                    <a:pt x="0" y="7049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2751562" y="16017"/>
              <a:ext cx="1594774" cy="1594774"/>
            </a:xfrm>
            <a:custGeom>
              <a:avLst/>
              <a:gdLst/>
              <a:ahLst/>
              <a:cxnLst/>
              <a:rect r="r" b="b" t="t" l="l"/>
              <a:pathLst>
                <a:path h="1594774" w="1594774">
                  <a:moveTo>
                    <a:pt x="0" y="0"/>
                  </a:moveTo>
                  <a:lnTo>
                    <a:pt x="1594774" y="0"/>
                  </a:lnTo>
                  <a:lnTo>
                    <a:pt x="1594774" y="1594774"/>
                  </a:lnTo>
                  <a:lnTo>
                    <a:pt x="0" y="15947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2" id="22"/>
            <p:cNvGrpSpPr/>
            <p:nvPr/>
          </p:nvGrpSpPr>
          <p:grpSpPr>
            <a:xfrm rot="0">
              <a:off x="2929878" y="112991"/>
              <a:ext cx="1355639" cy="1304445"/>
              <a:chOff x="0" y="0"/>
              <a:chExt cx="844699" cy="8128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844699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44699">
                    <a:moveTo>
                      <a:pt x="422349" y="0"/>
                    </a:moveTo>
                    <a:cubicBezTo>
                      <a:pt x="189092" y="0"/>
                      <a:pt x="0" y="181951"/>
                      <a:pt x="0" y="406400"/>
                    </a:cubicBezTo>
                    <a:cubicBezTo>
                      <a:pt x="0" y="630849"/>
                      <a:pt x="189092" y="812800"/>
                      <a:pt x="422349" y="812800"/>
                    </a:cubicBezTo>
                    <a:cubicBezTo>
                      <a:pt x="655607" y="812800"/>
                      <a:pt x="844699" y="630849"/>
                      <a:pt x="844699" y="406400"/>
                    </a:cubicBezTo>
                    <a:cubicBezTo>
                      <a:pt x="844699" y="181951"/>
                      <a:pt x="655607" y="0"/>
                      <a:pt x="422349" y="0"/>
                    </a:cubicBezTo>
                    <a:close/>
                  </a:path>
                </a:pathLst>
              </a:custGeom>
              <a:solidFill>
                <a:srgbClr val="4885B2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79191" y="47625"/>
                <a:ext cx="686318" cy="688975"/>
              </a:xfrm>
              <a:prstGeom prst="rect">
                <a:avLst/>
              </a:prstGeom>
            </p:spPr>
            <p:txBody>
              <a:bodyPr anchor="ctr" rtlCol="false" tIns="8939" lIns="8939" bIns="8939" rIns="8939"/>
              <a:lstStyle/>
              <a:p>
                <a:pPr algn="ctr">
                  <a:lnSpc>
                    <a:spcPts val="912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3062703" y="225240"/>
              <a:ext cx="1079947" cy="1079947"/>
              <a:chOff x="0" y="0"/>
              <a:chExt cx="812800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EFEFE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8939" lIns="8939" bIns="8939" rIns="8939"/>
              <a:lstStyle/>
              <a:p>
                <a:pPr algn="ctr">
                  <a:lnSpc>
                    <a:spcPts val="912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3205202" y="386272"/>
              <a:ext cx="778057" cy="521298"/>
            </a:xfrm>
            <a:custGeom>
              <a:avLst/>
              <a:gdLst/>
              <a:ahLst/>
              <a:cxnLst/>
              <a:rect r="r" b="b" t="t" l="l"/>
              <a:pathLst>
                <a:path h="521298" w="778057">
                  <a:moveTo>
                    <a:pt x="0" y="0"/>
                  </a:moveTo>
                  <a:lnTo>
                    <a:pt x="778057" y="0"/>
                  </a:lnTo>
                  <a:lnTo>
                    <a:pt x="778057" y="521298"/>
                  </a:lnTo>
                  <a:lnTo>
                    <a:pt x="0" y="521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3245239" y="878995"/>
              <a:ext cx="697983" cy="2255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61"/>
                </a:lnSpc>
              </a:pPr>
              <a:r>
                <a:rPr lang="en-US" sz="972">
                  <a:solidFill>
                    <a:srgbClr val="7B9FD1"/>
                  </a:solidFill>
                  <a:latin typeface="Bellefair"/>
                  <a:ea typeface="Bellefair"/>
                  <a:cs typeface="Bellefair"/>
                  <a:sym typeface="Bellefair"/>
                </a:rPr>
                <a:t>STEDIAM</a:t>
              </a: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12853579" y="0"/>
            <a:ext cx="5434421" cy="1945423"/>
          </a:xfrm>
          <a:custGeom>
            <a:avLst/>
            <a:gdLst/>
            <a:ahLst/>
            <a:cxnLst/>
            <a:rect r="r" b="b" t="t" l="l"/>
            <a:pathLst>
              <a:path h="1945423" w="5434421">
                <a:moveTo>
                  <a:pt x="0" y="0"/>
                </a:moveTo>
                <a:lnTo>
                  <a:pt x="5434421" y="0"/>
                </a:lnTo>
                <a:lnTo>
                  <a:pt x="5434421" y="1945423"/>
                </a:lnTo>
                <a:lnTo>
                  <a:pt x="0" y="1945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5621" t="-3127" r="0" b="-390518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15982299" y="708142"/>
            <a:ext cx="1529251" cy="977061"/>
            <a:chOff x="0" y="0"/>
            <a:chExt cx="2039001" cy="1302748"/>
          </a:xfrm>
        </p:grpSpPr>
        <p:sp>
          <p:nvSpPr>
            <p:cNvPr name="Freeform 32" id="32"/>
            <p:cNvSpPr/>
            <p:nvPr/>
          </p:nvSpPr>
          <p:spPr>
            <a:xfrm flipH="false" flipV="false" rot="5400000">
              <a:off x="1240851" y="446392"/>
              <a:ext cx="1192380" cy="403919"/>
            </a:xfrm>
            <a:custGeom>
              <a:avLst/>
              <a:gdLst/>
              <a:ahLst/>
              <a:cxnLst/>
              <a:rect r="r" b="b" t="t" l="l"/>
              <a:pathLst>
                <a:path h="403919" w="1192380">
                  <a:moveTo>
                    <a:pt x="0" y="0"/>
                  </a:moveTo>
                  <a:lnTo>
                    <a:pt x="1192381" y="0"/>
                  </a:lnTo>
                  <a:lnTo>
                    <a:pt x="1192381" y="403918"/>
                  </a:lnTo>
                  <a:lnTo>
                    <a:pt x="0" y="403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0" y="19050"/>
              <a:ext cx="1577302" cy="12836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546"/>
                </a:lnSpc>
              </a:pPr>
              <a:r>
                <a:rPr lang="en-US" sz="2214" spc="259">
                  <a:solidFill>
                    <a:srgbClr val="EC892D"/>
                  </a:solidFill>
                  <a:latin typeface="Anton"/>
                  <a:ea typeface="Anton"/>
                  <a:cs typeface="Anton"/>
                  <a:sym typeface="Anton"/>
                </a:rPr>
                <a:t>JOURNÉE</a:t>
              </a:r>
            </a:p>
            <a:p>
              <a:pPr algn="just">
                <a:lnSpc>
                  <a:spcPts val="2546"/>
                </a:lnSpc>
              </a:pPr>
              <a:r>
                <a:rPr lang="en-US" sz="2214" spc="398">
                  <a:solidFill>
                    <a:srgbClr val="EC892D"/>
                  </a:solidFill>
                  <a:latin typeface="Anton"/>
                  <a:ea typeface="Anton"/>
                  <a:cs typeface="Anton"/>
                  <a:sym typeface="Anton"/>
                </a:rPr>
                <a:t>D’HIVER </a:t>
              </a:r>
            </a:p>
            <a:p>
              <a:pPr algn="just">
                <a:lnSpc>
                  <a:spcPts val="2546"/>
                </a:lnSpc>
              </a:pPr>
              <a:r>
                <a:rPr lang="en-US" sz="2214" spc="259">
                  <a:solidFill>
                    <a:srgbClr val="EC892D"/>
                  </a:solidFill>
                  <a:latin typeface="Anton"/>
                  <a:ea typeface="Anton"/>
                  <a:cs typeface="Anton"/>
                  <a:sym typeface="Anton"/>
                </a:rPr>
                <a:t>STEDIAM 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755733" y="708142"/>
            <a:ext cx="2586888" cy="1016606"/>
            <a:chOff x="0" y="0"/>
            <a:chExt cx="3449184" cy="1355475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85009" cy="1186732"/>
            </a:xfrm>
            <a:custGeom>
              <a:avLst/>
              <a:gdLst/>
              <a:ahLst/>
              <a:cxnLst/>
              <a:rect r="r" b="b" t="t" l="l"/>
              <a:pathLst>
                <a:path h="1186732" w="585009">
                  <a:moveTo>
                    <a:pt x="0" y="0"/>
                  </a:moveTo>
                  <a:lnTo>
                    <a:pt x="585009" y="0"/>
                  </a:lnTo>
                  <a:lnTo>
                    <a:pt x="585009" y="1186732"/>
                  </a:lnTo>
                  <a:lnTo>
                    <a:pt x="0" y="1186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60000"/>
              </a:blip>
              <a:stretch>
                <a:fillRect l="0" t="0" r="0" b="0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 rot="0">
              <a:off x="625204" y="28575"/>
              <a:ext cx="2823980" cy="12126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396"/>
                </a:lnSpc>
              </a:pPr>
              <a:r>
                <a:rPr lang="en-US" sz="2139" spc="203">
                  <a:solidFill>
                    <a:srgbClr val="015BCF"/>
                  </a:solidFill>
                  <a:latin typeface="Anton"/>
                  <a:ea typeface="Anton"/>
                  <a:cs typeface="Anton"/>
                  <a:sym typeface="Anton"/>
                </a:rPr>
                <a:t>CONGRÈS</a:t>
              </a:r>
            </a:p>
            <a:p>
              <a:pPr algn="just">
                <a:lnSpc>
                  <a:spcPts val="2396"/>
                </a:lnSpc>
              </a:pPr>
              <a:r>
                <a:rPr lang="en-US" sz="2139" spc="203">
                  <a:solidFill>
                    <a:srgbClr val="015BCF"/>
                  </a:solidFill>
                  <a:latin typeface="Anton"/>
                  <a:ea typeface="Anton"/>
                  <a:cs typeface="Anton"/>
                  <a:sym typeface="Anton"/>
                </a:rPr>
                <a:t>DAR</a:t>
              </a:r>
            </a:p>
            <a:p>
              <a:pPr algn="just">
                <a:lnSpc>
                  <a:spcPts val="2396"/>
                </a:lnSpc>
              </a:pPr>
              <a:r>
                <a:rPr lang="en-US" sz="2139" spc="64">
                  <a:solidFill>
                    <a:srgbClr val="015BCF"/>
                  </a:solidFill>
                  <a:latin typeface="Anton"/>
                  <a:ea typeface="Anton"/>
                  <a:cs typeface="Anton"/>
                  <a:sym typeface="Anton"/>
                </a:rPr>
                <a:t>FRANCOPHONE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625204" y="1229957"/>
              <a:ext cx="2219564" cy="1255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51"/>
                </a:lnSpc>
              </a:pPr>
              <a:r>
                <a:rPr lang="en-US" sz="544" spc="-15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TOUTE L’ACTUALITÉ SUR LE DIABÈTE &amp; RAMADAN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7910199" y="1596896"/>
            <a:ext cx="2467602" cy="520440"/>
            <a:chOff x="0" y="0"/>
            <a:chExt cx="3290135" cy="693919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3290135" cy="693919"/>
            </a:xfrm>
            <a:custGeom>
              <a:avLst/>
              <a:gdLst/>
              <a:ahLst/>
              <a:cxnLst/>
              <a:rect r="r" b="b" t="t" l="l"/>
              <a:pathLst>
                <a:path h="693919" w="3290135">
                  <a:moveTo>
                    <a:pt x="0" y="0"/>
                  </a:moveTo>
                  <a:lnTo>
                    <a:pt x="3290135" y="0"/>
                  </a:lnTo>
                  <a:lnTo>
                    <a:pt x="3290135" y="693919"/>
                  </a:lnTo>
                  <a:lnTo>
                    <a:pt x="0" y="693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 rot="0">
              <a:off x="74794" y="133837"/>
              <a:ext cx="1570273" cy="397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45"/>
                </a:lnSpc>
              </a:pPr>
              <a:r>
                <a:rPr lang="en-US" sz="1817" b="true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Poster ID :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DAG1MSdHb-8</dc:identifier>
  <dcterms:modified xsi:type="dcterms:W3CDTF">2011-08-01T06:04:30Z</dcterms:modified>
  <cp:revision>1</cp:revision>
  <dc:title>E-poster DaR</dc:title>
</cp:coreProperties>
</file>