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Open Sans Bold" charset="1" panose="020B0806030504020204"/>
      <p:regular r:id="rId7"/>
    </p:embeddedFont>
    <p:embeddedFont>
      <p:font typeface="Source Sans Pro Bold" charset="1" panose="020B0703030403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655284"/>
            <a:ext cx="18288000" cy="2055225"/>
            <a:chOff x="0" y="0"/>
            <a:chExt cx="3616267" cy="406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16268" cy="406400"/>
            </a:xfrm>
            <a:custGeom>
              <a:avLst/>
              <a:gdLst/>
              <a:ahLst/>
              <a:cxnLst/>
              <a:rect r="r" b="b" t="t" l="l"/>
              <a:pathLst>
                <a:path h="406400" w="3616268">
                  <a:moveTo>
                    <a:pt x="3413068" y="0"/>
                  </a:moveTo>
                  <a:cubicBezTo>
                    <a:pt x="3525292" y="0"/>
                    <a:pt x="3616268" y="90976"/>
                    <a:pt x="3616268" y="203200"/>
                  </a:cubicBezTo>
                  <a:cubicBezTo>
                    <a:pt x="3616268" y="315424"/>
                    <a:pt x="3525292" y="406400"/>
                    <a:pt x="341306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68A3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616267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-865352"/>
            <a:ext cx="18288000" cy="2055225"/>
            <a:chOff x="0" y="0"/>
            <a:chExt cx="3616267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16268" cy="406400"/>
            </a:xfrm>
            <a:custGeom>
              <a:avLst/>
              <a:gdLst/>
              <a:ahLst/>
              <a:cxnLst/>
              <a:rect r="r" b="b" t="t" l="l"/>
              <a:pathLst>
                <a:path h="406400" w="3616268">
                  <a:moveTo>
                    <a:pt x="3413068" y="0"/>
                  </a:moveTo>
                  <a:cubicBezTo>
                    <a:pt x="3525292" y="0"/>
                    <a:pt x="3616268" y="90976"/>
                    <a:pt x="3616268" y="203200"/>
                  </a:cubicBezTo>
                  <a:cubicBezTo>
                    <a:pt x="3616268" y="315424"/>
                    <a:pt x="3525292" y="406400"/>
                    <a:pt x="341306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4A72B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616267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636727" y="1091433"/>
            <a:ext cx="3014546" cy="1403442"/>
            <a:chOff x="0" y="0"/>
            <a:chExt cx="812800" cy="3784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378404"/>
            </a:xfrm>
            <a:custGeom>
              <a:avLst/>
              <a:gdLst/>
              <a:ahLst/>
              <a:cxnLst/>
              <a:rect r="r" b="b" t="t" l="l"/>
              <a:pathLst>
                <a:path h="378404" w="812800">
                  <a:moveTo>
                    <a:pt x="130978" y="0"/>
                  </a:moveTo>
                  <a:lnTo>
                    <a:pt x="681822" y="0"/>
                  </a:lnTo>
                  <a:cubicBezTo>
                    <a:pt x="754159" y="0"/>
                    <a:pt x="812800" y="58641"/>
                    <a:pt x="812800" y="130978"/>
                  </a:cubicBezTo>
                  <a:lnTo>
                    <a:pt x="812800" y="247427"/>
                  </a:lnTo>
                  <a:cubicBezTo>
                    <a:pt x="812800" y="319764"/>
                    <a:pt x="754159" y="378404"/>
                    <a:pt x="681822" y="378404"/>
                  </a:cubicBezTo>
                  <a:lnTo>
                    <a:pt x="130978" y="378404"/>
                  </a:lnTo>
                  <a:cubicBezTo>
                    <a:pt x="58641" y="378404"/>
                    <a:pt x="0" y="319764"/>
                    <a:pt x="0" y="247427"/>
                  </a:cubicBezTo>
                  <a:lnTo>
                    <a:pt x="0" y="130978"/>
                  </a:lnTo>
                  <a:cubicBezTo>
                    <a:pt x="0" y="58641"/>
                    <a:pt x="58641" y="0"/>
                    <a:pt x="13097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812800" cy="435554"/>
            </a:xfrm>
            <a:prstGeom prst="rect">
              <a:avLst/>
            </a:prstGeom>
          </p:spPr>
          <p:txBody>
            <a:bodyPr anchor="ctr" rtlCol="false" tIns="36921" lIns="36921" bIns="36921" rIns="36921"/>
            <a:lstStyle/>
            <a:p>
              <a:pPr algn="ctr">
                <a:lnSpc>
                  <a:spcPts val="1891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931679" y="1291085"/>
            <a:ext cx="2410388" cy="508373"/>
          </a:xfrm>
          <a:custGeom>
            <a:avLst/>
            <a:gdLst/>
            <a:ahLst/>
            <a:cxnLst/>
            <a:rect r="r" b="b" t="t" l="l"/>
            <a:pathLst>
              <a:path h="508373" w="2410388">
                <a:moveTo>
                  <a:pt x="0" y="0"/>
                </a:moveTo>
                <a:lnTo>
                  <a:pt x="2410388" y="0"/>
                </a:lnTo>
                <a:lnTo>
                  <a:pt x="2410388" y="508373"/>
                </a:lnTo>
                <a:lnTo>
                  <a:pt x="0" y="5083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9187164" y="1291085"/>
            <a:ext cx="1154903" cy="508373"/>
            <a:chOff x="0" y="0"/>
            <a:chExt cx="286609" cy="12616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86609" cy="126161"/>
            </a:xfrm>
            <a:custGeom>
              <a:avLst/>
              <a:gdLst/>
              <a:ahLst/>
              <a:cxnLst/>
              <a:rect r="r" b="b" t="t" l="l"/>
              <a:pathLst>
                <a:path h="126161" w="286609">
                  <a:moveTo>
                    <a:pt x="0" y="0"/>
                  </a:moveTo>
                  <a:lnTo>
                    <a:pt x="286609" y="0"/>
                  </a:lnTo>
                  <a:lnTo>
                    <a:pt x="286609" y="126161"/>
                  </a:lnTo>
                  <a:lnTo>
                    <a:pt x="0" y="126161"/>
                  </a:lnTo>
                  <a:close/>
                </a:path>
              </a:pathLst>
            </a:custGeom>
            <a:solidFill>
              <a:srgbClr val="4A72B3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286609" cy="183311"/>
            </a:xfrm>
            <a:prstGeom prst="rect">
              <a:avLst/>
            </a:prstGeom>
          </p:spPr>
          <p:txBody>
            <a:bodyPr anchor="ctr" rtlCol="false" tIns="40114" lIns="40114" bIns="40114" rIns="40114"/>
            <a:lstStyle/>
            <a:p>
              <a:pPr algn="ctr">
                <a:lnSpc>
                  <a:spcPts val="1891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8042795" y="1381500"/>
            <a:ext cx="1056261" cy="298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6"/>
              </a:lnSpc>
            </a:pPr>
            <a:r>
              <a:rPr lang="en-US" sz="1775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Poster Nº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5547882" y="91729"/>
            <a:ext cx="1995473" cy="999705"/>
            <a:chOff x="0" y="0"/>
            <a:chExt cx="2660630" cy="1332940"/>
          </a:xfrm>
        </p:grpSpPr>
        <p:grpSp>
          <p:nvGrpSpPr>
            <p:cNvPr name="Group 17" id="17"/>
            <p:cNvGrpSpPr>
              <a:grpSpLocks noChangeAspect="true"/>
            </p:cNvGrpSpPr>
            <p:nvPr/>
          </p:nvGrpSpPr>
          <p:grpSpPr>
            <a:xfrm rot="0">
              <a:off x="6281" y="0"/>
              <a:ext cx="1922322" cy="781235"/>
              <a:chOff x="0" y="0"/>
              <a:chExt cx="2744051" cy="1115187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63500" y="81661"/>
                <a:ext cx="909193" cy="950341"/>
              </a:xfrm>
              <a:custGeom>
                <a:avLst/>
                <a:gdLst/>
                <a:ahLst/>
                <a:cxnLst/>
                <a:rect r="r" b="b" t="t" l="l"/>
                <a:pathLst>
                  <a:path h="950341" w="909193">
                    <a:moveTo>
                      <a:pt x="455295" y="138303"/>
                    </a:moveTo>
                    <a:cubicBezTo>
                      <a:pt x="452374" y="137922"/>
                      <a:pt x="449453" y="137414"/>
                      <a:pt x="446659" y="137033"/>
                    </a:cubicBezTo>
                    <a:cubicBezTo>
                      <a:pt x="413893" y="219329"/>
                      <a:pt x="380873" y="301625"/>
                      <a:pt x="348615" y="384175"/>
                    </a:cubicBezTo>
                    <a:cubicBezTo>
                      <a:pt x="316738" y="465709"/>
                      <a:pt x="281813" y="546227"/>
                      <a:pt x="252603" y="631825"/>
                    </a:cubicBezTo>
                    <a:lnTo>
                      <a:pt x="649351" y="631825"/>
                    </a:lnTo>
                    <a:cubicBezTo>
                      <a:pt x="583819" y="465074"/>
                      <a:pt x="519557" y="301625"/>
                      <a:pt x="455295" y="138303"/>
                    </a:cubicBezTo>
                    <a:moveTo>
                      <a:pt x="909193" y="950341"/>
                    </a:moveTo>
                    <a:lnTo>
                      <a:pt x="770509" y="950341"/>
                    </a:lnTo>
                    <a:cubicBezTo>
                      <a:pt x="747776" y="893826"/>
                      <a:pt x="725170" y="837311"/>
                      <a:pt x="702437" y="780923"/>
                    </a:cubicBezTo>
                    <a:cubicBezTo>
                      <a:pt x="686689" y="741807"/>
                      <a:pt x="686562" y="741807"/>
                      <a:pt x="645160" y="741680"/>
                    </a:cubicBezTo>
                    <a:cubicBezTo>
                      <a:pt x="514858" y="741553"/>
                      <a:pt x="384556" y="741426"/>
                      <a:pt x="254254" y="741426"/>
                    </a:cubicBezTo>
                    <a:cubicBezTo>
                      <a:pt x="214630" y="741426"/>
                      <a:pt x="214630" y="741553"/>
                      <a:pt x="199771" y="778256"/>
                    </a:cubicBezTo>
                    <a:cubicBezTo>
                      <a:pt x="176911" y="834771"/>
                      <a:pt x="154305" y="891286"/>
                      <a:pt x="130683" y="949706"/>
                    </a:cubicBezTo>
                    <a:lnTo>
                      <a:pt x="0" y="949706"/>
                    </a:lnTo>
                    <a:cubicBezTo>
                      <a:pt x="1270" y="919480"/>
                      <a:pt x="279908" y="214630"/>
                      <a:pt x="375666" y="0"/>
                    </a:cubicBezTo>
                    <a:lnTo>
                      <a:pt x="525272" y="0"/>
                    </a:lnTo>
                    <a:cubicBezTo>
                      <a:pt x="651764" y="313055"/>
                      <a:pt x="779145" y="628523"/>
                      <a:pt x="909193" y="950214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19" id="19"/>
              <p:cNvSpPr/>
              <p:nvPr/>
            </p:nvSpPr>
            <p:spPr>
              <a:xfrm flipH="false" flipV="false" rot="0">
                <a:off x="936117" y="81661"/>
                <a:ext cx="722503" cy="949579"/>
              </a:xfrm>
              <a:custGeom>
                <a:avLst/>
                <a:gdLst/>
                <a:ahLst/>
                <a:cxnLst/>
                <a:rect r="r" b="b" t="t" l="l"/>
                <a:pathLst>
                  <a:path h="949579" w="722503">
                    <a:moveTo>
                      <a:pt x="298704" y="106934"/>
                    </a:moveTo>
                    <a:lnTo>
                      <a:pt x="0" y="106934"/>
                    </a:lnTo>
                    <a:lnTo>
                      <a:pt x="0" y="0"/>
                    </a:lnTo>
                    <a:lnTo>
                      <a:pt x="722503" y="0"/>
                    </a:lnTo>
                    <a:cubicBezTo>
                      <a:pt x="722503" y="16637"/>
                      <a:pt x="722503" y="33274"/>
                      <a:pt x="722503" y="49911"/>
                    </a:cubicBezTo>
                    <a:cubicBezTo>
                      <a:pt x="722503" y="67056"/>
                      <a:pt x="722503" y="84074"/>
                      <a:pt x="722503" y="105537"/>
                    </a:cubicBezTo>
                    <a:lnTo>
                      <a:pt x="421259" y="105537"/>
                    </a:lnTo>
                    <a:cubicBezTo>
                      <a:pt x="417957" y="155448"/>
                      <a:pt x="419989" y="201422"/>
                      <a:pt x="419735" y="247269"/>
                    </a:cubicBezTo>
                    <a:cubicBezTo>
                      <a:pt x="419354" y="293624"/>
                      <a:pt x="419608" y="340106"/>
                      <a:pt x="419608" y="386588"/>
                    </a:cubicBezTo>
                    <a:lnTo>
                      <a:pt x="419608" y="529844"/>
                    </a:lnTo>
                    <a:lnTo>
                      <a:pt x="419608" y="669163"/>
                    </a:lnTo>
                    <a:lnTo>
                      <a:pt x="419608" y="808355"/>
                    </a:lnTo>
                    <a:lnTo>
                      <a:pt x="419608" y="949579"/>
                    </a:lnTo>
                    <a:lnTo>
                      <a:pt x="300355" y="949579"/>
                    </a:lnTo>
                    <a:cubicBezTo>
                      <a:pt x="297434" y="895350"/>
                      <a:pt x="298958" y="840105"/>
                      <a:pt x="298704" y="785114"/>
                    </a:cubicBezTo>
                    <a:cubicBezTo>
                      <a:pt x="298450" y="729361"/>
                      <a:pt x="298704" y="673735"/>
                      <a:pt x="298704" y="617982"/>
                    </a:cubicBezTo>
                    <a:lnTo>
                      <a:pt x="298704" y="446913"/>
                    </a:lnTo>
                    <a:lnTo>
                      <a:pt x="298704" y="2797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20" id="20"/>
              <p:cNvSpPr/>
              <p:nvPr/>
            </p:nvSpPr>
            <p:spPr>
              <a:xfrm flipH="false" flipV="false" rot="0">
                <a:off x="1970786" y="318007"/>
                <a:ext cx="479299" cy="478301"/>
              </a:xfrm>
              <a:custGeom>
                <a:avLst/>
                <a:gdLst/>
                <a:ahLst/>
                <a:cxnLst/>
                <a:rect r="r" b="b" t="t" l="l"/>
                <a:pathLst>
                  <a:path h="478301" w="479299">
                    <a:moveTo>
                      <a:pt x="213487" y="96902"/>
                    </a:moveTo>
                    <a:cubicBezTo>
                      <a:pt x="156845" y="97918"/>
                      <a:pt x="108331" y="141860"/>
                      <a:pt x="91567" y="205106"/>
                    </a:cubicBezTo>
                    <a:cubicBezTo>
                      <a:pt x="75311" y="266320"/>
                      <a:pt x="104013" y="333630"/>
                      <a:pt x="161290" y="368936"/>
                    </a:cubicBezTo>
                    <a:cubicBezTo>
                      <a:pt x="217551" y="403607"/>
                      <a:pt x="288798" y="397638"/>
                      <a:pt x="339090" y="354204"/>
                    </a:cubicBezTo>
                    <a:cubicBezTo>
                      <a:pt x="385318" y="314326"/>
                      <a:pt x="402844" y="250699"/>
                      <a:pt x="379857" y="201042"/>
                    </a:cubicBezTo>
                    <a:cubicBezTo>
                      <a:pt x="342138" y="230125"/>
                      <a:pt x="301879" y="240412"/>
                      <a:pt x="258191" y="214631"/>
                    </a:cubicBezTo>
                    <a:cubicBezTo>
                      <a:pt x="212217" y="187453"/>
                      <a:pt x="209042" y="143257"/>
                      <a:pt x="213487" y="97029"/>
                    </a:cubicBezTo>
                    <a:moveTo>
                      <a:pt x="237236" y="477775"/>
                    </a:moveTo>
                    <a:cubicBezTo>
                      <a:pt x="105410" y="477521"/>
                      <a:pt x="254" y="372238"/>
                      <a:pt x="0" y="240158"/>
                    </a:cubicBezTo>
                    <a:cubicBezTo>
                      <a:pt x="-127" y="106935"/>
                      <a:pt x="107061" y="-253"/>
                      <a:pt x="240157" y="1"/>
                    </a:cubicBezTo>
                    <a:cubicBezTo>
                      <a:pt x="372745" y="255"/>
                      <a:pt x="479679" y="108205"/>
                      <a:pt x="479298" y="241174"/>
                    </a:cubicBezTo>
                    <a:cubicBezTo>
                      <a:pt x="479044" y="385065"/>
                      <a:pt x="353187" y="486538"/>
                      <a:pt x="237109" y="477775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21" id="21"/>
              <p:cNvSpPr/>
              <p:nvPr/>
            </p:nvSpPr>
            <p:spPr>
              <a:xfrm flipH="false" flipV="false" rot="0">
                <a:off x="1763141" y="716915"/>
                <a:ext cx="891286" cy="334781"/>
              </a:xfrm>
              <a:custGeom>
                <a:avLst/>
                <a:gdLst/>
                <a:ahLst/>
                <a:cxnLst/>
                <a:rect r="r" b="b" t="t" l="l"/>
                <a:pathLst>
                  <a:path h="334781" w="891286">
                    <a:moveTo>
                      <a:pt x="891159" y="2540"/>
                    </a:moveTo>
                    <a:cubicBezTo>
                      <a:pt x="869188" y="142875"/>
                      <a:pt x="713613" y="321945"/>
                      <a:pt x="479298" y="334010"/>
                    </a:cubicBezTo>
                    <a:cubicBezTo>
                      <a:pt x="196723" y="348488"/>
                      <a:pt x="29718" y="156083"/>
                      <a:pt x="0" y="0"/>
                    </a:cubicBezTo>
                    <a:cubicBezTo>
                      <a:pt x="124841" y="122428"/>
                      <a:pt x="269113" y="191389"/>
                      <a:pt x="442595" y="192532"/>
                    </a:cubicBezTo>
                    <a:cubicBezTo>
                      <a:pt x="616331" y="193675"/>
                      <a:pt x="762381" y="127508"/>
                      <a:pt x="891286" y="2540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1764538" y="63456"/>
                <a:ext cx="888365" cy="322370"/>
              </a:xfrm>
              <a:custGeom>
                <a:avLst/>
                <a:gdLst/>
                <a:ahLst/>
                <a:cxnLst/>
                <a:rect r="r" b="b" t="t" l="l"/>
                <a:pathLst>
                  <a:path h="322370" w="888365">
                    <a:moveTo>
                      <a:pt x="0" y="315131"/>
                    </a:moveTo>
                    <a:cubicBezTo>
                      <a:pt x="67310" y="114598"/>
                      <a:pt x="242316" y="-5163"/>
                      <a:pt x="460375" y="171"/>
                    </a:cubicBezTo>
                    <a:cubicBezTo>
                      <a:pt x="663702" y="5124"/>
                      <a:pt x="837057" y="132251"/>
                      <a:pt x="888365" y="314750"/>
                    </a:cubicBezTo>
                    <a:cubicBezTo>
                      <a:pt x="869950" y="323640"/>
                      <a:pt x="861695" y="307257"/>
                      <a:pt x="852297" y="298621"/>
                    </a:cubicBezTo>
                    <a:cubicBezTo>
                      <a:pt x="798957" y="249345"/>
                      <a:pt x="738505" y="211372"/>
                      <a:pt x="670814" y="186099"/>
                    </a:cubicBezTo>
                    <a:cubicBezTo>
                      <a:pt x="439801" y="99485"/>
                      <a:pt x="230632" y="139871"/>
                      <a:pt x="42037" y="296081"/>
                    </a:cubicBezTo>
                    <a:cubicBezTo>
                      <a:pt x="30734" y="305479"/>
                      <a:pt x="18415" y="313607"/>
                      <a:pt x="6604" y="322370"/>
                    </a:cubicBezTo>
                    <a:cubicBezTo>
                      <a:pt x="4445" y="319957"/>
                      <a:pt x="2159" y="317544"/>
                      <a:pt x="0" y="315258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2397252" y="315722"/>
                <a:ext cx="283220" cy="479827"/>
              </a:xfrm>
              <a:custGeom>
                <a:avLst/>
                <a:gdLst/>
                <a:ahLst/>
                <a:cxnLst/>
                <a:rect r="r" b="b" t="t" l="l"/>
                <a:pathLst>
                  <a:path h="479827" w="283220">
                    <a:moveTo>
                      <a:pt x="0" y="479171"/>
                    </a:moveTo>
                    <a:cubicBezTo>
                      <a:pt x="76454" y="411353"/>
                      <a:pt x="115189" y="333756"/>
                      <a:pt x="114935" y="239649"/>
                    </a:cubicBezTo>
                    <a:cubicBezTo>
                      <a:pt x="114681" y="145796"/>
                      <a:pt x="72517" y="69723"/>
                      <a:pt x="3302" y="6604"/>
                    </a:cubicBezTo>
                    <a:cubicBezTo>
                      <a:pt x="5207" y="4318"/>
                      <a:pt x="6985" y="2159"/>
                      <a:pt x="8890" y="0"/>
                    </a:cubicBezTo>
                    <a:cubicBezTo>
                      <a:pt x="38481" y="10668"/>
                      <a:pt x="68199" y="20701"/>
                      <a:pt x="97409" y="32258"/>
                    </a:cubicBezTo>
                    <a:cubicBezTo>
                      <a:pt x="154686" y="54737"/>
                      <a:pt x="206375" y="86995"/>
                      <a:pt x="255651" y="123444"/>
                    </a:cubicBezTo>
                    <a:cubicBezTo>
                      <a:pt x="272796" y="136144"/>
                      <a:pt x="283591" y="150495"/>
                      <a:pt x="283210" y="172847"/>
                    </a:cubicBezTo>
                    <a:cubicBezTo>
                      <a:pt x="282448" y="220472"/>
                      <a:pt x="282575" y="268097"/>
                      <a:pt x="282575" y="315849"/>
                    </a:cubicBezTo>
                    <a:cubicBezTo>
                      <a:pt x="282575" y="333121"/>
                      <a:pt x="275717" y="346075"/>
                      <a:pt x="262001" y="356616"/>
                    </a:cubicBezTo>
                    <a:cubicBezTo>
                      <a:pt x="189357" y="411861"/>
                      <a:pt x="109982" y="453771"/>
                      <a:pt x="22225" y="479171"/>
                    </a:cubicBezTo>
                    <a:cubicBezTo>
                      <a:pt x="17399" y="480568"/>
                      <a:pt x="11938" y="479298"/>
                      <a:pt x="0" y="479298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24" id="24"/>
              <p:cNvSpPr/>
              <p:nvPr/>
            </p:nvSpPr>
            <p:spPr>
              <a:xfrm flipH="false" flipV="false" rot="0">
                <a:off x="1738232" y="323088"/>
                <a:ext cx="279036" cy="470564"/>
              </a:xfrm>
              <a:custGeom>
                <a:avLst/>
                <a:gdLst/>
                <a:ahLst/>
                <a:cxnLst/>
                <a:rect r="r" b="b" t="t" l="l"/>
                <a:pathLst>
                  <a:path h="470564" w="279036">
                    <a:moveTo>
                      <a:pt x="272940" y="0"/>
                    </a:moveTo>
                    <a:cubicBezTo>
                      <a:pt x="124858" y="163957"/>
                      <a:pt x="149496" y="346075"/>
                      <a:pt x="279036" y="469900"/>
                    </a:cubicBezTo>
                    <a:cubicBezTo>
                      <a:pt x="269257" y="469900"/>
                      <a:pt x="262018" y="471551"/>
                      <a:pt x="255922" y="469646"/>
                    </a:cubicBezTo>
                    <a:cubicBezTo>
                      <a:pt x="175277" y="445008"/>
                      <a:pt x="101744" y="406400"/>
                      <a:pt x="33164" y="357251"/>
                    </a:cubicBezTo>
                    <a:cubicBezTo>
                      <a:pt x="10304" y="340868"/>
                      <a:pt x="-491" y="321183"/>
                      <a:pt x="17" y="293751"/>
                    </a:cubicBezTo>
                    <a:cubicBezTo>
                      <a:pt x="779" y="250063"/>
                      <a:pt x="-110" y="206375"/>
                      <a:pt x="1922" y="162687"/>
                    </a:cubicBezTo>
                    <a:cubicBezTo>
                      <a:pt x="2430" y="150622"/>
                      <a:pt x="7383" y="134493"/>
                      <a:pt x="16019" y="127508"/>
                    </a:cubicBezTo>
                    <a:cubicBezTo>
                      <a:pt x="89933" y="68961"/>
                      <a:pt x="169435" y="20701"/>
                      <a:pt x="272813" y="0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0" y="825773"/>
              <a:ext cx="2233864" cy="232040"/>
            </a:xfrm>
            <a:custGeom>
              <a:avLst/>
              <a:gdLst/>
              <a:ahLst/>
              <a:cxnLst/>
              <a:rect r="r" b="b" t="t" l="l"/>
              <a:pathLst>
                <a:path h="232040" w="2233864">
                  <a:moveTo>
                    <a:pt x="0" y="0"/>
                  </a:moveTo>
                  <a:lnTo>
                    <a:pt x="2233864" y="0"/>
                  </a:lnTo>
                  <a:lnTo>
                    <a:pt x="2233864" y="232039"/>
                  </a:lnTo>
                  <a:lnTo>
                    <a:pt x="0" y="232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6" id="26"/>
            <p:cNvGrpSpPr>
              <a:grpSpLocks noChangeAspect="true"/>
            </p:cNvGrpSpPr>
            <p:nvPr/>
          </p:nvGrpSpPr>
          <p:grpSpPr>
            <a:xfrm rot="0">
              <a:off x="1987812" y="44484"/>
              <a:ext cx="600504" cy="692311"/>
              <a:chOff x="0" y="0"/>
              <a:chExt cx="857199" cy="98825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-17" y="2"/>
                <a:ext cx="857140" cy="988336"/>
              </a:xfrm>
              <a:custGeom>
                <a:avLst/>
                <a:gdLst/>
                <a:ahLst/>
                <a:cxnLst/>
                <a:rect r="r" b="b" t="t" l="l"/>
                <a:pathLst>
                  <a:path h="988336" w="857140">
                    <a:moveTo>
                      <a:pt x="755286" y="741805"/>
                    </a:moveTo>
                    <a:cubicBezTo>
                      <a:pt x="788814" y="760347"/>
                      <a:pt x="821072" y="778000"/>
                      <a:pt x="857140" y="797939"/>
                    </a:cubicBezTo>
                    <a:cubicBezTo>
                      <a:pt x="825390" y="840992"/>
                      <a:pt x="790846" y="876552"/>
                      <a:pt x="750333" y="906397"/>
                    </a:cubicBezTo>
                    <a:cubicBezTo>
                      <a:pt x="650384" y="979930"/>
                      <a:pt x="537227" y="999361"/>
                      <a:pt x="417212" y="982851"/>
                    </a:cubicBezTo>
                    <a:cubicBezTo>
                      <a:pt x="214520" y="954784"/>
                      <a:pt x="62755" y="822069"/>
                      <a:pt x="17035" y="623695"/>
                    </a:cubicBezTo>
                    <a:cubicBezTo>
                      <a:pt x="-25764" y="437386"/>
                      <a:pt x="9542" y="267079"/>
                      <a:pt x="151909" y="129665"/>
                    </a:cubicBezTo>
                    <a:cubicBezTo>
                      <a:pt x="294276" y="-7749"/>
                      <a:pt x="532020" y="-40007"/>
                      <a:pt x="704105" y="52449"/>
                    </a:cubicBezTo>
                    <a:cubicBezTo>
                      <a:pt x="764684" y="84961"/>
                      <a:pt x="813452" y="130554"/>
                      <a:pt x="855235" y="190625"/>
                    </a:cubicBezTo>
                    <a:cubicBezTo>
                      <a:pt x="821199" y="209675"/>
                      <a:pt x="789195" y="227582"/>
                      <a:pt x="756048" y="246251"/>
                    </a:cubicBezTo>
                    <a:cubicBezTo>
                      <a:pt x="749190" y="239012"/>
                      <a:pt x="743602" y="233678"/>
                      <a:pt x="738649" y="227836"/>
                    </a:cubicBezTo>
                    <a:cubicBezTo>
                      <a:pt x="601362" y="63752"/>
                      <a:pt x="382033" y="86231"/>
                      <a:pt x="256811" y="193292"/>
                    </a:cubicBezTo>
                    <a:cubicBezTo>
                      <a:pt x="187215" y="252855"/>
                      <a:pt x="147845" y="329309"/>
                      <a:pt x="132859" y="418463"/>
                    </a:cubicBezTo>
                    <a:cubicBezTo>
                      <a:pt x="113301" y="534795"/>
                      <a:pt x="133875" y="643380"/>
                      <a:pt x="204741" y="739138"/>
                    </a:cubicBezTo>
                    <a:cubicBezTo>
                      <a:pt x="324121" y="900301"/>
                      <a:pt x="573803" y="931543"/>
                      <a:pt x="716424" y="784477"/>
                    </a:cubicBezTo>
                    <a:cubicBezTo>
                      <a:pt x="728362" y="772158"/>
                      <a:pt x="739411" y="759077"/>
                      <a:pt x="755159" y="741678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8" id="28"/>
            <p:cNvGrpSpPr>
              <a:grpSpLocks noChangeAspect="true"/>
            </p:cNvGrpSpPr>
            <p:nvPr/>
          </p:nvGrpSpPr>
          <p:grpSpPr>
            <a:xfrm rot="0">
              <a:off x="2234238" y="825773"/>
              <a:ext cx="408518" cy="232031"/>
              <a:chOff x="0" y="0"/>
              <a:chExt cx="583146" cy="331216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63500" y="63500"/>
                <a:ext cx="136525" cy="203708"/>
              </a:xfrm>
              <a:custGeom>
                <a:avLst/>
                <a:gdLst/>
                <a:ahLst/>
                <a:cxnLst/>
                <a:rect r="r" b="b" t="t" l="l"/>
                <a:pathLst>
                  <a:path h="203708" w="136525">
                    <a:moveTo>
                      <a:pt x="68453" y="175006"/>
                    </a:moveTo>
                    <a:cubicBezTo>
                      <a:pt x="79248" y="175006"/>
                      <a:pt x="88138" y="170561"/>
                      <a:pt x="95123" y="161544"/>
                    </a:cubicBezTo>
                    <a:cubicBezTo>
                      <a:pt x="102108" y="152527"/>
                      <a:pt x="105537" y="140843"/>
                      <a:pt x="105537" y="126238"/>
                    </a:cubicBezTo>
                    <a:cubicBezTo>
                      <a:pt x="105537" y="111506"/>
                      <a:pt x="102108" y="99822"/>
                      <a:pt x="95377" y="91440"/>
                    </a:cubicBezTo>
                    <a:cubicBezTo>
                      <a:pt x="88265" y="83185"/>
                      <a:pt x="79248" y="79121"/>
                      <a:pt x="68453" y="79121"/>
                    </a:cubicBezTo>
                    <a:cubicBezTo>
                      <a:pt x="57404" y="79121"/>
                      <a:pt x="48641" y="83185"/>
                      <a:pt x="42037" y="91440"/>
                    </a:cubicBezTo>
                    <a:cubicBezTo>
                      <a:pt x="35433" y="99695"/>
                      <a:pt x="32258" y="111252"/>
                      <a:pt x="32258" y="125984"/>
                    </a:cubicBezTo>
                    <a:cubicBezTo>
                      <a:pt x="32258" y="140970"/>
                      <a:pt x="35560" y="152908"/>
                      <a:pt x="42037" y="161798"/>
                    </a:cubicBezTo>
                    <a:cubicBezTo>
                      <a:pt x="48514" y="170688"/>
                      <a:pt x="57404" y="175133"/>
                      <a:pt x="68453" y="175133"/>
                    </a:cubicBezTo>
                    <a:moveTo>
                      <a:pt x="103759" y="71120"/>
                    </a:moveTo>
                    <a:lnTo>
                      <a:pt x="103759" y="0"/>
                    </a:lnTo>
                    <a:lnTo>
                      <a:pt x="136525" y="0"/>
                    </a:lnTo>
                    <a:lnTo>
                      <a:pt x="136525" y="199771"/>
                    </a:lnTo>
                    <a:lnTo>
                      <a:pt x="107696" y="199771"/>
                    </a:lnTo>
                    <a:lnTo>
                      <a:pt x="107188" y="179324"/>
                    </a:lnTo>
                    <a:cubicBezTo>
                      <a:pt x="97028" y="195580"/>
                      <a:pt x="82296" y="203708"/>
                      <a:pt x="62865" y="203708"/>
                    </a:cubicBezTo>
                    <a:cubicBezTo>
                      <a:pt x="44196" y="203708"/>
                      <a:pt x="28956" y="196469"/>
                      <a:pt x="17399" y="182118"/>
                    </a:cubicBezTo>
                    <a:cubicBezTo>
                      <a:pt x="5842" y="167767"/>
                      <a:pt x="0" y="148971"/>
                      <a:pt x="0" y="125984"/>
                    </a:cubicBezTo>
                    <a:cubicBezTo>
                      <a:pt x="0" y="103505"/>
                      <a:pt x="5715" y="85471"/>
                      <a:pt x="17145" y="71882"/>
                    </a:cubicBezTo>
                    <a:cubicBezTo>
                      <a:pt x="28702" y="58420"/>
                      <a:pt x="43307" y="51689"/>
                      <a:pt x="60960" y="51689"/>
                    </a:cubicBezTo>
                    <a:cubicBezTo>
                      <a:pt x="79629" y="51689"/>
                      <a:pt x="93980" y="58166"/>
                      <a:pt x="103886" y="70993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30" id="30"/>
              <p:cNvSpPr/>
              <p:nvPr/>
            </p:nvSpPr>
            <p:spPr>
              <a:xfrm flipH="false" flipV="false" rot="0">
                <a:off x="231140" y="114935"/>
                <a:ext cx="140335" cy="152527"/>
              </a:xfrm>
              <a:custGeom>
                <a:avLst/>
                <a:gdLst/>
                <a:ahLst/>
                <a:cxnLst/>
                <a:rect r="r" b="b" t="t" l="l"/>
                <a:pathLst>
                  <a:path h="152527" w="140335">
                    <a:moveTo>
                      <a:pt x="96012" y="34671"/>
                    </a:moveTo>
                    <a:cubicBezTo>
                      <a:pt x="89662" y="28321"/>
                      <a:pt x="81280" y="25146"/>
                      <a:pt x="70739" y="25146"/>
                    </a:cubicBezTo>
                    <a:cubicBezTo>
                      <a:pt x="60071" y="25146"/>
                      <a:pt x="51562" y="28321"/>
                      <a:pt x="45212" y="34671"/>
                    </a:cubicBezTo>
                    <a:cubicBezTo>
                      <a:pt x="38481" y="41275"/>
                      <a:pt x="34671" y="50419"/>
                      <a:pt x="33655" y="62230"/>
                    </a:cubicBezTo>
                    <a:lnTo>
                      <a:pt x="107442" y="62230"/>
                    </a:lnTo>
                    <a:cubicBezTo>
                      <a:pt x="105918" y="50038"/>
                      <a:pt x="102108" y="40894"/>
                      <a:pt x="96012" y="34671"/>
                    </a:cubicBezTo>
                    <a:moveTo>
                      <a:pt x="140335" y="76708"/>
                    </a:moveTo>
                    <a:lnTo>
                      <a:pt x="140335" y="84836"/>
                    </a:lnTo>
                    <a:lnTo>
                      <a:pt x="33528" y="84836"/>
                    </a:lnTo>
                    <a:cubicBezTo>
                      <a:pt x="34290" y="98171"/>
                      <a:pt x="38100" y="108331"/>
                      <a:pt x="44831" y="115570"/>
                    </a:cubicBezTo>
                    <a:cubicBezTo>
                      <a:pt x="51562" y="122809"/>
                      <a:pt x="60833" y="126365"/>
                      <a:pt x="72517" y="126365"/>
                    </a:cubicBezTo>
                    <a:cubicBezTo>
                      <a:pt x="89154" y="126365"/>
                      <a:pt x="100330" y="118491"/>
                      <a:pt x="106172" y="102870"/>
                    </a:cubicBezTo>
                    <a:lnTo>
                      <a:pt x="137541" y="105664"/>
                    </a:lnTo>
                    <a:cubicBezTo>
                      <a:pt x="133096" y="120777"/>
                      <a:pt x="125095" y="132461"/>
                      <a:pt x="113792" y="140462"/>
                    </a:cubicBezTo>
                    <a:cubicBezTo>
                      <a:pt x="102489" y="148463"/>
                      <a:pt x="88646" y="152527"/>
                      <a:pt x="72390" y="152527"/>
                    </a:cubicBezTo>
                    <a:cubicBezTo>
                      <a:pt x="49911" y="152527"/>
                      <a:pt x="32258" y="145288"/>
                      <a:pt x="19304" y="130937"/>
                    </a:cubicBezTo>
                    <a:cubicBezTo>
                      <a:pt x="6477" y="116713"/>
                      <a:pt x="0" y="98171"/>
                      <a:pt x="0" y="75438"/>
                    </a:cubicBezTo>
                    <a:cubicBezTo>
                      <a:pt x="0" y="53340"/>
                      <a:pt x="6223" y="35179"/>
                      <a:pt x="18796" y="21082"/>
                    </a:cubicBezTo>
                    <a:cubicBezTo>
                      <a:pt x="31496" y="7112"/>
                      <a:pt x="48514" y="0"/>
                      <a:pt x="69850" y="0"/>
                    </a:cubicBezTo>
                    <a:cubicBezTo>
                      <a:pt x="90932" y="0"/>
                      <a:pt x="108077" y="6858"/>
                      <a:pt x="120904" y="20447"/>
                    </a:cubicBezTo>
                    <a:cubicBezTo>
                      <a:pt x="133858" y="34290"/>
                      <a:pt x="140208" y="53086"/>
                      <a:pt x="140208" y="76835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31" id="31"/>
              <p:cNvSpPr/>
              <p:nvPr/>
            </p:nvSpPr>
            <p:spPr>
              <a:xfrm flipH="false" flipV="false" rot="0">
                <a:off x="394208" y="114808"/>
                <a:ext cx="125349" cy="153035"/>
              </a:xfrm>
              <a:custGeom>
                <a:avLst/>
                <a:gdLst/>
                <a:ahLst/>
                <a:cxnLst/>
                <a:rect r="r" b="b" t="t" l="l"/>
                <a:pathLst>
                  <a:path h="153035" w="125349">
                    <a:moveTo>
                      <a:pt x="63119" y="152908"/>
                    </a:moveTo>
                    <a:cubicBezTo>
                      <a:pt x="44069" y="152908"/>
                      <a:pt x="29210" y="148717"/>
                      <a:pt x="18542" y="140462"/>
                    </a:cubicBezTo>
                    <a:cubicBezTo>
                      <a:pt x="7874" y="132207"/>
                      <a:pt x="1651" y="120015"/>
                      <a:pt x="0" y="104140"/>
                    </a:cubicBezTo>
                    <a:lnTo>
                      <a:pt x="30607" y="103251"/>
                    </a:lnTo>
                    <a:cubicBezTo>
                      <a:pt x="32893" y="120269"/>
                      <a:pt x="44069" y="128778"/>
                      <a:pt x="64262" y="128778"/>
                    </a:cubicBezTo>
                    <a:cubicBezTo>
                      <a:pt x="73787" y="128778"/>
                      <a:pt x="81280" y="127127"/>
                      <a:pt x="86614" y="123698"/>
                    </a:cubicBezTo>
                    <a:cubicBezTo>
                      <a:pt x="91948" y="120269"/>
                      <a:pt x="94615" y="115570"/>
                      <a:pt x="94615" y="109347"/>
                    </a:cubicBezTo>
                    <a:cubicBezTo>
                      <a:pt x="94615" y="100330"/>
                      <a:pt x="87630" y="94488"/>
                      <a:pt x="73787" y="91694"/>
                    </a:cubicBezTo>
                    <a:lnTo>
                      <a:pt x="44958" y="85852"/>
                    </a:lnTo>
                    <a:cubicBezTo>
                      <a:pt x="17526" y="80010"/>
                      <a:pt x="3683" y="66421"/>
                      <a:pt x="3683" y="44831"/>
                    </a:cubicBezTo>
                    <a:cubicBezTo>
                      <a:pt x="3683" y="31242"/>
                      <a:pt x="8763" y="20320"/>
                      <a:pt x="18796" y="12192"/>
                    </a:cubicBezTo>
                    <a:cubicBezTo>
                      <a:pt x="28829" y="4064"/>
                      <a:pt x="42672" y="0"/>
                      <a:pt x="60071" y="0"/>
                    </a:cubicBezTo>
                    <a:cubicBezTo>
                      <a:pt x="77470" y="0"/>
                      <a:pt x="91440" y="4064"/>
                      <a:pt x="102108" y="12065"/>
                    </a:cubicBezTo>
                    <a:cubicBezTo>
                      <a:pt x="112776" y="20066"/>
                      <a:pt x="118999" y="31369"/>
                      <a:pt x="120904" y="45974"/>
                    </a:cubicBezTo>
                    <a:lnTo>
                      <a:pt x="90297" y="46863"/>
                    </a:lnTo>
                    <a:cubicBezTo>
                      <a:pt x="87884" y="31750"/>
                      <a:pt x="77597" y="24130"/>
                      <a:pt x="59436" y="24130"/>
                    </a:cubicBezTo>
                    <a:cubicBezTo>
                      <a:pt x="51435" y="24130"/>
                      <a:pt x="45085" y="25654"/>
                      <a:pt x="40640" y="28575"/>
                    </a:cubicBezTo>
                    <a:cubicBezTo>
                      <a:pt x="36195" y="31496"/>
                      <a:pt x="33909" y="35814"/>
                      <a:pt x="33909" y="41529"/>
                    </a:cubicBezTo>
                    <a:cubicBezTo>
                      <a:pt x="33909" y="49911"/>
                      <a:pt x="40386" y="55499"/>
                      <a:pt x="53213" y="58420"/>
                    </a:cubicBezTo>
                    <a:lnTo>
                      <a:pt x="82931" y="64643"/>
                    </a:lnTo>
                    <a:cubicBezTo>
                      <a:pt x="97536" y="67818"/>
                      <a:pt x="108204" y="72771"/>
                      <a:pt x="115062" y="79502"/>
                    </a:cubicBezTo>
                    <a:cubicBezTo>
                      <a:pt x="121920" y="86233"/>
                      <a:pt x="125349" y="94996"/>
                      <a:pt x="125349" y="105918"/>
                    </a:cubicBezTo>
                    <a:cubicBezTo>
                      <a:pt x="125349" y="120650"/>
                      <a:pt x="119761" y="132207"/>
                      <a:pt x="108585" y="140589"/>
                    </a:cubicBezTo>
                    <a:cubicBezTo>
                      <a:pt x="97409" y="148971"/>
                      <a:pt x="82296" y="153035"/>
                      <a:pt x="62992" y="153035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Freeform 32" id="32"/>
            <p:cNvSpPr/>
            <p:nvPr/>
          </p:nvSpPr>
          <p:spPr>
            <a:xfrm flipH="false" flipV="false" rot="0">
              <a:off x="4324" y="1058649"/>
              <a:ext cx="2656306" cy="274291"/>
            </a:xfrm>
            <a:custGeom>
              <a:avLst/>
              <a:gdLst/>
              <a:ahLst/>
              <a:cxnLst/>
              <a:rect r="r" b="b" t="t" l="l"/>
              <a:pathLst>
                <a:path h="274291" w="2656306">
                  <a:moveTo>
                    <a:pt x="0" y="0"/>
                  </a:moveTo>
                  <a:lnTo>
                    <a:pt x="2656306" y="0"/>
                  </a:lnTo>
                  <a:lnTo>
                    <a:pt x="2656306" y="274291"/>
                  </a:lnTo>
                  <a:lnTo>
                    <a:pt x="0" y="27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3" id="33"/>
          <p:cNvGrpSpPr>
            <a:grpSpLocks noChangeAspect="true"/>
          </p:cNvGrpSpPr>
          <p:nvPr/>
        </p:nvGrpSpPr>
        <p:grpSpPr>
          <a:xfrm rot="0">
            <a:off x="827760" y="153748"/>
            <a:ext cx="2454384" cy="937686"/>
            <a:chOff x="0" y="0"/>
            <a:chExt cx="3551390" cy="135679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511429" y="440182"/>
              <a:ext cx="377317" cy="853186"/>
            </a:xfrm>
            <a:custGeom>
              <a:avLst/>
              <a:gdLst/>
              <a:ahLst/>
              <a:cxnLst/>
              <a:rect r="r" b="b" t="t" l="l"/>
              <a:pathLst>
                <a:path h="853186" w="377317">
                  <a:moveTo>
                    <a:pt x="0" y="629539"/>
                  </a:moveTo>
                  <a:lnTo>
                    <a:pt x="0" y="224663"/>
                  </a:lnTo>
                  <a:cubicBezTo>
                    <a:pt x="0" y="148971"/>
                    <a:pt x="15621" y="92710"/>
                    <a:pt x="46736" y="55626"/>
                  </a:cubicBezTo>
                  <a:cubicBezTo>
                    <a:pt x="77851" y="18542"/>
                    <a:pt x="125349" y="0"/>
                    <a:pt x="189103" y="0"/>
                  </a:cubicBezTo>
                  <a:cubicBezTo>
                    <a:pt x="253619" y="0"/>
                    <a:pt x="301117" y="19050"/>
                    <a:pt x="331470" y="57277"/>
                  </a:cubicBezTo>
                  <a:cubicBezTo>
                    <a:pt x="361823" y="95504"/>
                    <a:pt x="377063" y="147955"/>
                    <a:pt x="377063" y="214630"/>
                  </a:cubicBezTo>
                  <a:lnTo>
                    <a:pt x="377063" y="325882"/>
                  </a:lnTo>
                  <a:lnTo>
                    <a:pt x="254635" y="325882"/>
                  </a:lnTo>
                  <a:lnTo>
                    <a:pt x="254635" y="209042"/>
                  </a:lnTo>
                  <a:cubicBezTo>
                    <a:pt x="254635" y="176403"/>
                    <a:pt x="250063" y="151638"/>
                    <a:pt x="240792" y="134493"/>
                  </a:cubicBezTo>
                  <a:cubicBezTo>
                    <a:pt x="231521" y="117348"/>
                    <a:pt x="214249" y="108839"/>
                    <a:pt x="189103" y="108839"/>
                  </a:cubicBezTo>
                  <a:cubicBezTo>
                    <a:pt x="144653" y="108839"/>
                    <a:pt x="122428" y="142240"/>
                    <a:pt x="122428" y="208915"/>
                  </a:cubicBezTo>
                  <a:lnTo>
                    <a:pt x="122428" y="642874"/>
                  </a:lnTo>
                  <a:cubicBezTo>
                    <a:pt x="122428" y="710311"/>
                    <a:pt x="144272" y="744093"/>
                    <a:pt x="188087" y="744093"/>
                  </a:cubicBezTo>
                  <a:cubicBezTo>
                    <a:pt x="211074" y="744093"/>
                    <a:pt x="227965" y="736092"/>
                    <a:pt x="238760" y="720217"/>
                  </a:cubicBezTo>
                  <a:cubicBezTo>
                    <a:pt x="249555" y="704342"/>
                    <a:pt x="254889" y="679196"/>
                    <a:pt x="254889" y="645160"/>
                  </a:cubicBezTo>
                  <a:lnTo>
                    <a:pt x="254889" y="516128"/>
                  </a:lnTo>
                  <a:lnTo>
                    <a:pt x="377317" y="516128"/>
                  </a:lnTo>
                  <a:lnTo>
                    <a:pt x="377317" y="639572"/>
                  </a:lnTo>
                  <a:cubicBezTo>
                    <a:pt x="377317" y="781939"/>
                    <a:pt x="314325" y="853186"/>
                    <a:pt x="188214" y="853186"/>
                  </a:cubicBezTo>
                  <a:cubicBezTo>
                    <a:pt x="62865" y="853186"/>
                    <a:pt x="254" y="778637"/>
                    <a:pt x="254" y="629666"/>
                  </a:cubicBezTo>
                </a:path>
              </a:pathLst>
            </a:custGeom>
            <a:solidFill>
              <a:srgbClr val="E68A3F"/>
            </a:solid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949452" y="440055"/>
              <a:ext cx="379349" cy="853186"/>
            </a:xfrm>
            <a:custGeom>
              <a:avLst/>
              <a:gdLst/>
              <a:ahLst/>
              <a:cxnLst/>
              <a:rect r="r" b="b" t="t" l="l"/>
              <a:pathLst>
                <a:path h="853186" w="379349">
                  <a:moveTo>
                    <a:pt x="257048" y="643001"/>
                  </a:moveTo>
                  <a:lnTo>
                    <a:pt x="257048" y="209169"/>
                  </a:lnTo>
                  <a:cubicBezTo>
                    <a:pt x="257048" y="142367"/>
                    <a:pt x="234442" y="109093"/>
                    <a:pt x="189230" y="109093"/>
                  </a:cubicBezTo>
                  <a:cubicBezTo>
                    <a:pt x="144780" y="109093"/>
                    <a:pt x="122428" y="142494"/>
                    <a:pt x="122428" y="209169"/>
                  </a:cubicBezTo>
                  <a:lnTo>
                    <a:pt x="122428" y="643001"/>
                  </a:lnTo>
                  <a:cubicBezTo>
                    <a:pt x="122428" y="710438"/>
                    <a:pt x="144653" y="744220"/>
                    <a:pt x="189230" y="744220"/>
                  </a:cubicBezTo>
                  <a:cubicBezTo>
                    <a:pt x="234442" y="744220"/>
                    <a:pt x="257048" y="710438"/>
                    <a:pt x="257048" y="643001"/>
                  </a:cubicBezTo>
                  <a:moveTo>
                    <a:pt x="127" y="629666"/>
                  </a:moveTo>
                  <a:lnTo>
                    <a:pt x="127" y="223647"/>
                  </a:lnTo>
                  <a:cubicBezTo>
                    <a:pt x="127" y="150241"/>
                    <a:pt x="15875" y="94615"/>
                    <a:pt x="47371" y="56769"/>
                  </a:cubicBezTo>
                  <a:cubicBezTo>
                    <a:pt x="78867" y="18923"/>
                    <a:pt x="126111" y="0"/>
                    <a:pt x="189230" y="0"/>
                  </a:cubicBezTo>
                  <a:cubicBezTo>
                    <a:pt x="252984" y="0"/>
                    <a:pt x="300609" y="18923"/>
                    <a:pt x="332105" y="56769"/>
                  </a:cubicBezTo>
                  <a:cubicBezTo>
                    <a:pt x="363601" y="94615"/>
                    <a:pt x="379349" y="150241"/>
                    <a:pt x="379349" y="223647"/>
                  </a:cubicBezTo>
                  <a:lnTo>
                    <a:pt x="379349" y="629666"/>
                  </a:lnTo>
                  <a:cubicBezTo>
                    <a:pt x="379349" y="778764"/>
                    <a:pt x="315976" y="853186"/>
                    <a:pt x="189103" y="853186"/>
                  </a:cubicBezTo>
                  <a:cubicBezTo>
                    <a:pt x="62992" y="853186"/>
                    <a:pt x="0" y="778637"/>
                    <a:pt x="0" y="629666"/>
                  </a:cubicBezTo>
                </a:path>
              </a:pathLst>
            </a:custGeom>
            <a:solidFill>
              <a:srgbClr val="E68A3F"/>
            </a:solid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1407922" y="453517"/>
              <a:ext cx="391668" cy="826389"/>
            </a:xfrm>
            <a:custGeom>
              <a:avLst/>
              <a:gdLst/>
              <a:ahLst/>
              <a:cxnLst/>
              <a:rect r="r" b="b" t="t" l="l"/>
              <a:pathLst>
                <a:path h="826389" w="391668">
                  <a:moveTo>
                    <a:pt x="120142" y="826389"/>
                  </a:moveTo>
                  <a:lnTo>
                    <a:pt x="0" y="826389"/>
                  </a:lnTo>
                  <a:lnTo>
                    <a:pt x="0" y="0"/>
                  </a:lnTo>
                  <a:lnTo>
                    <a:pt x="129032" y="0"/>
                  </a:lnTo>
                  <a:lnTo>
                    <a:pt x="251460" y="433832"/>
                  </a:lnTo>
                  <a:lnTo>
                    <a:pt x="273685" y="536194"/>
                  </a:lnTo>
                  <a:lnTo>
                    <a:pt x="275971" y="536194"/>
                  </a:lnTo>
                  <a:lnTo>
                    <a:pt x="271526" y="422783"/>
                  </a:lnTo>
                  <a:lnTo>
                    <a:pt x="271526" y="0"/>
                  </a:lnTo>
                  <a:lnTo>
                    <a:pt x="391668" y="0"/>
                  </a:lnTo>
                  <a:lnTo>
                    <a:pt x="391668" y="826389"/>
                  </a:lnTo>
                  <a:lnTo>
                    <a:pt x="262509" y="826389"/>
                  </a:lnTo>
                  <a:lnTo>
                    <a:pt x="140208" y="393700"/>
                  </a:lnTo>
                  <a:lnTo>
                    <a:pt x="117983" y="291338"/>
                  </a:lnTo>
                  <a:lnTo>
                    <a:pt x="115697" y="291338"/>
                  </a:lnTo>
                  <a:lnTo>
                    <a:pt x="120142" y="404749"/>
                  </a:lnTo>
                  <a:close/>
                </a:path>
              </a:pathLst>
            </a:custGeom>
            <a:solidFill>
              <a:srgbClr val="E68A3F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1878330" y="440182"/>
              <a:ext cx="377190" cy="853059"/>
            </a:xfrm>
            <a:custGeom>
              <a:avLst/>
              <a:gdLst/>
              <a:ahLst/>
              <a:cxnLst/>
              <a:rect r="r" b="b" t="t" l="l"/>
              <a:pathLst>
                <a:path h="853059" w="377190">
                  <a:moveTo>
                    <a:pt x="46736" y="797433"/>
                  </a:moveTo>
                  <a:cubicBezTo>
                    <a:pt x="15621" y="760349"/>
                    <a:pt x="0" y="704342"/>
                    <a:pt x="0" y="629539"/>
                  </a:cubicBezTo>
                  <a:lnTo>
                    <a:pt x="0" y="224663"/>
                  </a:lnTo>
                  <a:cubicBezTo>
                    <a:pt x="0" y="148971"/>
                    <a:pt x="15621" y="92710"/>
                    <a:pt x="46736" y="55626"/>
                  </a:cubicBezTo>
                  <a:cubicBezTo>
                    <a:pt x="77851" y="18542"/>
                    <a:pt x="125349" y="0"/>
                    <a:pt x="189103" y="0"/>
                  </a:cubicBezTo>
                  <a:cubicBezTo>
                    <a:pt x="254381" y="0"/>
                    <a:pt x="301752" y="18415"/>
                    <a:pt x="331470" y="55118"/>
                  </a:cubicBezTo>
                  <a:cubicBezTo>
                    <a:pt x="361188" y="91821"/>
                    <a:pt x="375920" y="144653"/>
                    <a:pt x="375920" y="213614"/>
                  </a:cubicBezTo>
                  <a:lnTo>
                    <a:pt x="375920" y="313690"/>
                  </a:lnTo>
                  <a:lnTo>
                    <a:pt x="254635" y="313690"/>
                  </a:lnTo>
                  <a:lnTo>
                    <a:pt x="254635" y="203581"/>
                  </a:lnTo>
                  <a:cubicBezTo>
                    <a:pt x="254635" y="172466"/>
                    <a:pt x="249936" y="148971"/>
                    <a:pt x="240792" y="132969"/>
                  </a:cubicBezTo>
                  <a:cubicBezTo>
                    <a:pt x="231648" y="116967"/>
                    <a:pt x="214249" y="109093"/>
                    <a:pt x="189103" y="109093"/>
                  </a:cubicBezTo>
                  <a:cubicBezTo>
                    <a:pt x="168275" y="109093"/>
                    <a:pt x="152019" y="117094"/>
                    <a:pt x="140208" y="132969"/>
                  </a:cubicBezTo>
                  <a:cubicBezTo>
                    <a:pt x="128397" y="148844"/>
                    <a:pt x="122428" y="173228"/>
                    <a:pt x="122428" y="205867"/>
                  </a:cubicBezTo>
                  <a:lnTo>
                    <a:pt x="122428" y="646176"/>
                  </a:lnTo>
                  <a:cubicBezTo>
                    <a:pt x="122428" y="713613"/>
                    <a:pt x="145034" y="747395"/>
                    <a:pt x="190246" y="747395"/>
                  </a:cubicBezTo>
                  <a:cubicBezTo>
                    <a:pt x="215392" y="747395"/>
                    <a:pt x="234188" y="739775"/>
                    <a:pt x="246380" y="724535"/>
                  </a:cubicBezTo>
                  <a:cubicBezTo>
                    <a:pt x="258572" y="709295"/>
                    <a:pt x="264795" y="684657"/>
                    <a:pt x="264795" y="650621"/>
                  </a:cubicBezTo>
                  <a:lnTo>
                    <a:pt x="264795" y="526034"/>
                  </a:lnTo>
                  <a:lnTo>
                    <a:pt x="193675" y="526034"/>
                  </a:lnTo>
                  <a:lnTo>
                    <a:pt x="193675" y="422656"/>
                  </a:lnTo>
                  <a:lnTo>
                    <a:pt x="377190" y="422656"/>
                  </a:lnTo>
                  <a:lnTo>
                    <a:pt x="377190" y="626237"/>
                  </a:lnTo>
                  <a:cubicBezTo>
                    <a:pt x="377190" y="700405"/>
                    <a:pt x="362712" y="756793"/>
                    <a:pt x="333883" y="795274"/>
                  </a:cubicBezTo>
                  <a:cubicBezTo>
                    <a:pt x="305054" y="833755"/>
                    <a:pt x="256794" y="853059"/>
                    <a:pt x="189230" y="853059"/>
                  </a:cubicBezTo>
                  <a:cubicBezTo>
                    <a:pt x="125476" y="853059"/>
                    <a:pt x="77978" y="834517"/>
                    <a:pt x="46863" y="797433"/>
                  </a:cubicBezTo>
                </a:path>
              </a:pathLst>
            </a:custGeom>
            <a:solidFill>
              <a:srgbClr val="E68A3F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2329942" y="453517"/>
              <a:ext cx="379349" cy="826516"/>
            </a:xfrm>
            <a:custGeom>
              <a:avLst/>
              <a:gdLst/>
              <a:ahLst/>
              <a:cxnLst/>
              <a:rect r="r" b="b" t="t" l="l"/>
              <a:pathLst>
                <a:path h="826516" w="379349">
                  <a:moveTo>
                    <a:pt x="172466" y="400431"/>
                  </a:moveTo>
                  <a:cubicBezTo>
                    <a:pt x="219964" y="400431"/>
                    <a:pt x="243586" y="372999"/>
                    <a:pt x="243586" y="318135"/>
                  </a:cubicBezTo>
                  <a:lnTo>
                    <a:pt x="243586" y="180213"/>
                  </a:lnTo>
                  <a:cubicBezTo>
                    <a:pt x="243586" y="130556"/>
                    <a:pt x="222123" y="105664"/>
                    <a:pt x="179070" y="105664"/>
                  </a:cubicBezTo>
                  <a:lnTo>
                    <a:pt x="122428" y="105664"/>
                  </a:lnTo>
                  <a:lnTo>
                    <a:pt x="122428" y="400431"/>
                  </a:lnTo>
                  <a:close/>
                  <a:moveTo>
                    <a:pt x="0" y="826389"/>
                  </a:moveTo>
                  <a:lnTo>
                    <a:pt x="0" y="0"/>
                  </a:lnTo>
                  <a:lnTo>
                    <a:pt x="184658" y="0"/>
                  </a:lnTo>
                  <a:cubicBezTo>
                    <a:pt x="243967" y="0"/>
                    <a:pt x="288798" y="14605"/>
                    <a:pt x="319278" y="43942"/>
                  </a:cubicBezTo>
                  <a:cubicBezTo>
                    <a:pt x="349758" y="73279"/>
                    <a:pt x="364871" y="116078"/>
                    <a:pt x="364871" y="172466"/>
                  </a:cubicBezTo>
                  <a:lnTo>
                    <a:pt x="364871" y="302514"/>
                  </a:lnTo>
                  <a:cubicBezTo>
                    <a:pt x="364871" y="339598"/>
                    <a:pt x="357124" y="370205"/>
                    <a:pt x="341503" y="394208"/>
                  </a:cubicBezTo>
                  <a:cubicBezTo>
                    <a:pt x="325882" y="418211"/>
                    <a:pt x="303276" y="434848"/>
                    <a:pt x="273685" y="443738"/>
                  </a:cubicBezTo>
                  <a:lnTo>
                    <a:pt x="273685" y="444881"/>
                  </a:lnTo>
                  <a:cubicBezTo>
                    <a:pt x="301879" y="451612"/>
                    <a:pt x="322580" y="466979"/>
                    <a:pt x="336042" y="491109"/>
                  </a:cubicBezTo>
                  <a:cubicBezTo>
                    <a:pt x="349504" y="515239"/>
                    <a:pt x="356743" y="546481"/>
                    <a:pt x="358267" y="585089"/>
                  </a:cubicBezTo>
                  <a:lnTo>
                    <a:pt x="362712" y="719709"/>
                  </a:lnTo>
                  <a:cubicBezTo>
                    <a:pt x="364871" y="767969"/>
                    <a:pt x="370459" y="803529"/>
                    <a:pt x="379349" y="826516"/>
                  </a:cubicBezTo>
                  <a:lnTo>
                    <a:pt x="257048" y="826516"/>
                  </a:lnTo>
                  <a:cubicBezTo>
                    <a:pt x="249555" y="795401"/>
                    <a:pt x="244475" y="754253"/>
                    <a:pt x="241427" y="703072"/>
                  </a:cubicBezTo>
                  <a:lnTo>
                    <a:pt x="235839" y="568452"/>
                  </a:lnTo>
                  <a:cubicBezTo>
                    <a:pt x="232156" y="524002"/>
                    <a:pt x="208788" y="501650"/>
                    <a:pt x="165735" y="501650"/>
                  </a:cubicBezTo>
                  <a:lnTo>
                    <a:pt x="122428" y="501650"/>
                  </a:lnTo>
                  <a:lnTo>
                    <a:pt x="122428" y="826389"/>
                  </a:lnTo>
                  <a:close/>
                </a:path>
              </a:pathLst>
            </a:custGeom>
            <a:solidFill>
              <a:srgbClr val="E68A3F"/>
            </a:solid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2765933" y="256667"/>
              <a:ext cx="307086" cy="1023239"/>
            </a:xfrm>
            <a:custGeom>
              <a:avLst/>
              <a:gdLst/>
              <a:ahLst/>
              <a:cxnLst/>
              <a:rect r="r" b="b" t="t" l="l"/>
              <a:pathLst>
                <a:path h="1023239" w="307086">
                  <a:moveTo>
                    <a:pt x="229235" y="142367"/>
                  </a:moveTo>
                  <a:lnTo>
                    <a:pt x="154686" y="142367"/>
                  </a:lnTo>
                  <a:lnTo>
                    <a:pt x="53467" y="0"/>
                  </a:lnTo>
                  <a:lnTo>
                    <a:pt x="165862" y="0"/>
                  </a:lnTo>
                  <a:close/>
                  <a:moveTo>
                    <a:pt x="307086" y="1023239"/>
                  </a:moveTo>
                  <a:lnTo>
                    <a:pt x="0" y="1023239"/>
                  </a:lnTo>
                  <a:lnTo>
                    <a:pt x="0" y="196850"/>
                  </a:lnTo>
                  <a:lnTo>
                    <a:pt x="303657" y="196850"/>
                  </a:lnTo>
                  <a:lnTo>
                    <a:pt x="303657" y="304800"/>
                  </a:lnTo>
                  <a:lnTo>
                    <a:pt x="122428" y="304800"/>
                  </a:lnTo>
                  <a:lnTo>
                    <a:pt x="122428" y="547243"/>
                  </a:lnTo>
                  <a:lnTo>
                    <a:pt x="280416" y="547243"/>
                  </a:lnTo>
                  <a:lnTo>
                    <a:pt x="280416" y="654050"/>
                  </a:lnTo>
                  <a:lnTo>
                    <a:pt x="122428" y="654050"/>
                  </a:lnTo>
                  <a:lnTo>
                    <a:pt x="122428" y="914273"/>
                  </a:lnTo>
                  <a:lnTo>
                    <a:pt x="307086" y="914273"/>
                  </a:lnTo>
                  <a:close/>
                </a:path>
              </a:pathLst>
            </a:custGeom>
            <a:solidFill>
              <a:srgbClr val="E68A3F"/>
            </a:solid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3115310" y="440055"/>
              <a:ext cx="372491" cy="853313"/>
            </a:xfrm>
            <a:custGeom>
              <a:avLst/>
              <a:gdLst/>
              <a:ahLst/>
              <a:cxnLst/>
              <a:rect r="r" b="b" t="t" l="l"/>
              <a:pathLst>
                <a:path h="853313" w="372491">
                  <a:moveTo>
                    <a:pt x="48387" y="805434"/>
                  </a:moveTo>
                  <a:cubicBezTo>
                    <a:pt x="16129" y="773557"/>
                    <a:pt x="0" y="726821"/>
                    <a:pt x="0" y="665353"/>
                  </a:cubicBezTo>
                  <a:lnTo>
                    <a:pt x="0" y="560705"/>
                  </a:lnTo>
                  <a:lnTo>
                    <a:pt x="120142" y="560705"/>
                  </a:lnTo>
                  <a:lnTo>
                    <a:pt x="120142" y="665226"/>
                  </a:lnTo>
                  <a:cubicBezTo>
                    <a:pt x="120142" y="688213"/>
                    <a:pt x="125349" y="707517"/>
                    <a:pt x="135763" y="723011"/>
                  </a:cubicBezTo>
                  <a:cubicBezTo>
                    <a:pt x="146177" y="738505"/>
                    <a:pt x="163957" y="746379"/>
                    <a:pt x="189103" y="746379"/>
                  </a:cubicBezTo>
                  <a:cubicBezTo>
                    <a:pt x="208407" y="746379"/>
                    <a:pt x="223139" y="740664"/>
                    <a:pt x="233553" y="729107"/>
                  </a:cubicBezTo>
                  <a:cubicBezTo>
                    <a:pt x="243967" y="717550"/>
                    <a:pt x="249174" y="701548"/>
                    <a:pt x="249174" y="680720"/>
                  </a:cubicBezTo>
                  <a:lnTo>
                    <a:pt x="249174" y="567309"/>
                  </a:lnTo>
                  <a:cubicBezTo>
                    <a:pt x="249174" y="546608"/>
                    <a:pt x="245491" y="529717"/>
                    <a:pt x="237998" y="516636"/>
                  </a:cubicBezTo>
                  <a:cubicBezTo>
                    <a:pt x="230505" y="503555"/>
                    <a:pt x="220345" y="493141"/>
                    <a:pt x="207391" y="484886"/>
                  </a:cubicBezTo>
                  <a:cubicBezTo>
                    <a:pt x="194437" y="476631"/>
                    <a:pt x="172720" y="465201"/>
                    <a:pt x="142367" y="450342"/>
                  </a:cubicBezTo>
                  <a:cubicBezTo>
                    <a:pt x="94869" y="426593"/>
                    <a:pt x="60579" y="401828"/>
                    <a:pt x="39497" y="375793"/>
                  </a:cubicBezTo>
                  <a:cubicBezTo>
                    <a:pt x="18415" y="349758"/>
                    <a:pt x="7747" y="312420"/>
                    <a:pt x="7747" y="263525"/>
                  </a:cubicBezTo>
                  <a:lnTo>
                    <a:pt x="7747" y="162433"/>
                  </a:lnTo>
                  <a:cubicBezTo>
                    <a:pt x="7747" y="111252"/>
                    <a:pt x="24003" y="71374"/>
                    <a:pt x="56642" y="42799"/>
                  </a:cubicBezTo>
                  <a:cubicBezTo>
                    <a:pt x="89281" y="14224"/>
                    <a:pt x="132588" y="0"/>
                    <a:pt x="186817" y="0"/>
                  </a:cubicBezTo>
                  <a:cubicBezTo>
                    <a:pt x="245364" y="0"/>
                    <a:pt x="290322" y="16256"/>
                    <a:pt x="321437" y="48895"/>
                  </a:cubicBezTo>
                  <a:cubicBezTo>
                    <a:pt x="352552" y="81534"/>
                    <a:pt x="367792" y="126746"/>
                    <a:pt x="367030" y="184531"/>
                  </a:cubicBezTo>
                  <a:lnTo>
                    <a:pt x="367030" y="279019"/>
                  </a:lnTo>
                  <a:lnTo>
                    <a:pt x="251333" y="279019"/>
                  </a:lnTo>
                  <a:lnTo>
                    <a:pt x="251333" y="184785"/>
                  </a:lnTo>
                  <a:cubicBezTo>
                    <a:pt x="251333" y="133604"/>
                    <a:pt x="229870" y="108077"/>
                    <a:pt x="186818" y="108077"/>
                  </a:cubicBezTo>
                  <a:cubicBezTo>
                    <a:pt x="168276" y="108077"/>
                    <a:pt x="154178" y="113030"/>
                    <a:pt x="144527" y="123063"/>
                  </a:cubicBezTo>
                  <a:cubicBezTo>
                    <a:pt x="134875" y="133096"/>
                    <a:pt x="130049" y="146304"/>
                    <a:pt x="130049" y="162560"/>
                  </a:cubicBezTo>
                  <a:lnTo>
                    <a:pt x="130049" y="263779"/>
                  </a:lnTo>
                  <a:cubicBezTo>
                    <a:pt x="130049" y="280797"/>
                    <a:pt x="133351" y="294894"/>
                    <a:pt x="140082" y="306070"/>
                  </a:cubicBezTo>
                  <a:cubicBezTo>
                    <a:pt x="146813" y="317246"/>
                    <a:pt x="155322" y="326136"/>
                    <a:pt x="165609" y="332740"/>
                  </a:cubicBezTo>
                  <a:cubicBezTo>
                    <a:pt x="175896" y="339344"/>
                    <a:pt x="191517" y="347980"/>
                    <a:pt x="212345" y="358267"/>
                  </a:cubicBezTo>
                  <a:cubicBezTo>
                    <a:pt x="269495" y="383540"/>
                    <a:pt x="310389" y="411226"/>
                    <a:pt x="335281" y="441706"/>
                  </a:cubicBezTo>
                  <a:cubicBezTo>
                    <a:pt x="360172" y="472186"/>
                    <a:pt x="372491" y="513969"/>
                    <a:pt x="372491" y="567436"/>
                  </a:cubicBezTo>
                  <a:lnTo>
                    <a:pt x="372491" y="683133"/>
                  </a:lnTo>
                  <a:cubicBezTo>
                    <a:pt x="372491" y="735838"/>
                    <a:pt x="355727" y="777367"/>
                    <a:pt x="322453" y="807720"/>
                  </a:cubicBezTo>
                  <a:cubicBezTo>
                    <a:pt x="289179" y="838073"/>
                    <a:pt x="244221" y="853313"/>
                    <a:pt x="187833" y="853313"/>
                  </a:cubicBezTo>
                  <a:cubicBezTo>
                    <a:pt x="127000" y="853313"/>
                    <a:pt x="80518" y="837311"/>
                    <a:pt x="48260" y="805434"/>
                  </a:cubicBezTo>
                </a:path>
              </a:pathLst>
            </a:custGeom>
            <a:solidFill>
              <a:srgbClr val="E68A3F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460375" y="71247"/>
              <a:ext cx="183134" cy="257683"/>
            </a:xfrm>
            <a:custGeom>
              <a:avLst/>
              <a:gdLst/>
              <a:ahLst/>
              <a:cxnLst/>
              <a:rect r="r" b="b" t="t" l="l"/>
              <a:pathLst>
                <a:path h="257683" w="183134">
                  <a:moveTo>
                    <a:pt x="118999" y="111506"/>
                  </a:moveTo>
                  <a:cubicBezTo>
                    <a:pt x="111887" y="104394"/>
                    <a:pt x="102743" y="100965"/>
                    <a:pt x="91440" y="100965"/>
                  </a:cubicBezTo>
                  <a:cubicBezTo>
                    <a:pt x="80137" y="100965"/>
                    <a:pt x="70866" y="104521"/>
                    <a:pt x="63627" y="111506"/>
                  </a:cubicBezTo>
                  <a:cubicBezTo>
                    <a:pt x="56388" y="118999"/>
                    <a:pt x="52070" y="128905"/>
                    <a:pt x="50927" y="141097"/>
                  </a:cubicBezTo>
                  <a:lnTo>
                    <a:pt x="131699" y="141097"/>
                  </a:lnTo>
                  <a:cubicBezTo>
                    <a:pt x="130302" y="128397"/>
                    <a:pt x="126111" y="118491"/>
                    <a:pt x="118999" y="111506"/>
                  </a:cubicBezTo>
                  <a:moveTo>
                    <a:pt x="101346" y="0"/>
                  </a:moveTo>
                  <a:lnTo>
                    <a:pt x="117983" y="49784"/>
                  </a:lnTo>
                  <a:lnTo>
                    <a:pt x="84709" y="49784"/>
                  </a:lnTo>
                  <a:lnTo>
                    <a:pt x="40640" y="0"/>
                  </a:lnTo>
                  <a:close/>
                  <a:moveTo>
                    <a:pt x="183134" y="166497"/>
                  </a:moveTo>
                  <a:lnTo>
                    <a:pt x="183134" y="175006"/>
                  </a:lnTo>
                  <a:lnTo>
                    <a:pt x="51181" y="175006"/>
                  </a:lnTo>
                  <a:cubicBezTo>
                    <a:pt x="52070" y="188595"/>
                    <a:pt x="56388" y="199390"/>
                    <a:pt x="63881" y="207137"/>
                  </a:cubicBezTo>
                  <a:cubicBezTo>
                    <a:pt x="71374" y="214884"/>
                    <a:pt x="81407" y="218821"/>
                    <a:pt x="93853" y="218821"/>
                  </a:cubicBezTo>
                  <a:cubicBezTo>
                    <a:pt x="111506" y="218821"/>
                    <a:pt x="123190" y="210947"/>
                    <a:pt x="129159" y="195199"/>
                  </a:cubicBezTo>
                  <a:lnTo>
                    <a:pt x="178562" y="198755"/>
                  </a:lnTo>
                  <a:cubicBezTo>
                    <a:pt x="172466" y="218059"/>
                    <a:pt x="162179" y="232664"/>
                    <a:pt x="147828" y="242697"/>
                  </a:cubicBezTo>
                  <a:cubicBezTo>
                    <a:pt x="133477" y="252730"/>
                    <a:pt x="115824" y="257683"/>
                    <a:pt x="94869" y="257683"/>
                  </a:cubicBezTo>
                  <a:cubicBezTo>
                    <a:pt x="65532" y="257683"/>
                    <a:pt x="42291" y="248539"/>
                    <a:pt x="25400" y="230124"/>
                  </a:cubicBezTo>
                  <a:cubicBezTo>
                    <a:pt x="8509" y="211709"/>
                    <a:pt x="0" y="188214"/>
                    <a:pt x="0" y="159639"/>
                  </a:cubicBezTo>
                  <a:cubicBezTo>
                    <a:pt x="0" y="132080"/>
                    <a:pt x="8128" y="109474"/>
                    <a:pt x="24384" y="91567"/>
                  </a:cubicBezTo>
                  <a:cubicBezTo>
                    <a:pt x="40640" y="73660"/>
                    <a:pt x="62357" y="64770"/>
                    <a:pt x="89662" y="64770"/>
                  </a:cubicBezTo>
                  <a:cubicBezTo>
                    <a:pt x="117221" y="64770"/>
                    <a:pt x="139573" y="73914"/>
                    <a:pt x="156972" y="92329"/>
                  </a:cubicBezTo>
                  <a:cubicBezTo>
                    <a:pt x="174371" y="110871"/>
                    <a:pt x="183134" y="135763"/>
                    <a:pt x="183134" y="166751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675640" y="135763"/>
              <a:ext cx="262763" cy="186817"/>
            </a:xfrm>
            <a:custGeom>
              <a:avLst/>
              <a:gdLst/>
              <a:ahLst/>
              <a:cxnLst/>
              <a:rect r="r" b="b" t="t" l="l"/>
              <a:pathLst>
                <a:path h="186817" w="262763">
                  <a:moveTo>
                    <a:pt x="204597" y="0"/>
                  </a:moveTo>
                  <a:cubicBezTo>
                    <a:pt x="222758" y="0"/>
                    <a:pt x="236982" y="5842"/>
                    <a:pt x="247269" y="17653"/>
                  </a:cubicBezTo>
                  <a:cubicBezTo>
                    <a:pt x="257556" y="29464"/>
                    <a:pt x="262763" y="45212"/>
                    <a:pt x="262763" y="64897"/>
                  </a:cubicBezTo>
                  <a:lnTo>
                    <a:pt x="262763" y="186563"/>
                  </a:lnTo>
                  <a:lnTo>
                    <a:pt x="212979" y="186563"/>
                  </a:lnTo>
                  <a:lnTo>
                    <a:pt x="212979" y="74803"/>
                  </a:lnTo>
                  <a:cubicBezTo>
                    <a:pt x="212979" y="65913"/>
                    <a:pt x="210947" y="58674"/>
                    <a:pt x="206756" y="53086"/>
                  </a:cubicBezTo>
                  <a:cubicBezTo>
                    <a:pt x="202565" y="47498"/>
                    <a:pt x="196596" y="44831"/>
                    <a:pt x="188595" y="44831"/>
                  </a:cubicBezTo>
                  <a:cubicBezTo>
                    <a:pt x="178943" y="44831"/>
                    <a:pt x="171069" y="48895"/>
                    <a:pt x="165100" y="57023"/>
                  </a:cubicBezTo>
                  <a:cubicBezTo>
                    <a:pt x="159131" y="65151"/>
                    <a:pt x="156083" y="75819"/>
                    <a:pt x="156083" y="89281"/>
                  </a:cubicBezTo>
                  <a:lnTo>
                    <a:pt x="156083" y="186690"/>
                  </a:lnTo>
                  <a:lnTo>
                    <a:pt x="106553" y="186690"/>
                  </a:lnTo>
                  <a:lnTo>
                    <a:pt x="106553" y="74930"/>
                  </a:lnTo>
                  <a:cubicBezTo>
                    <a:pt x="106553" y="66040"/>
                    <a:pt x="104521" y="58801"/>
                    <a:pt x="100330" y="53213"/>
                  </a:cubicBezTo>
                  <a:cubicBezTo>
                    <a:pt x="96139" y="47625"/>
                    <a:pt x="90170" y="44958"/>
                    <a:pt x="82169" y="44958"/>
                  </a:cubicBezTo>
                  <a:cubicBezTo>
                    <a:pt x="72517" y="44958"/>
                    <a:pt x="64643" y="49022"/>
                    <a:pt x="58674" y="57150"/>
                  </a:cubicBezTo>
                  <a:cubicBezTo>
                    <a:pt x="52705" y="65278"/>
                    <a:pt x="49657" y="75946"/>
                    <a:pt x="49657" y="89408"/>
                  </a:cubicBezTo>
                  <a:lnTo>
                    <a:pt x="49657" y="186817"/>
                  </a:lnTo>
                  <a:lnTo>
                    <a:pt x="0" y="186817"/>
                  </a:lnTo>
                  <a:lnTo>
                    <a:pt x="0" y="4572"/>
                  </a:lnTo>
                  <a:lnTo>
                    <a:pt x="48641" y="4572"/>
                  </a:lnTo>
                  <a:lnTo>
                    <a:pt x="49403" y="27813"/>
                  </a:lnTo>
                  <a:cubicBezTo>
                    <a:pt x="60706" y="9271"/>
                    <a:pt x="77089" y="0"/>
                    <a:pt x="98806" y="0"/>
                  </a:cubicBezTo>
                  <a:cubicBezTo>
                    <a:pt x="124714" y="0"/>
                    <a:pt x="142113" y="10922"/>
                    <a:pt x="151003" y="32766"/>
                  </a:cubicBezTo>
                  <a:cubicBezTo>
                    <a:pt x="162814" y="10922"/>
                    <a:pt x="180594" y="0"/>
                    <a:pt x="204597" y="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971169" y="136017"/>
              <a:ext cx="183007" cy="192913"/>
            </a:xfrm>
            <a:custGeom>
              <a:avLst/>
              <a:gdLst/>
              <a:ahLst/>
              <a:cxnLst/>
              <a:rect r="r" b="b" t="t" l="l"/>
              <a:pathLst>
                <a:path h="192913" w="183007">
                  <a:moveTo>
                    <a:pt x="118872" y="46736"/>
                  </a:moveTo>
                  <a:cubicBezTo>
                    <a:pt x="111760" y="39624"/>
                    <a:pt x="102616" y="36195"/>
                    <a:pt x="91313" y="36195"/>
                  </a:cubicBezTo>
                  <a:cubicBezTo>
                    <a:pt x="80010" y="36195"/>
                    <a:pt x="70739" y="39751"/>
                    <a:pt x="63500" y="46736"/>
                  </a:cubicBezTo>
                  <a:cubicBezTo>
                    <a:pt x="56261" y="54229"/>
                    <a:pt x="51943" y="64135"/>
                    <a:pt x="50800" y="76327"/>
                  </a:cubicBezTo>
                  <a:lnTo>
                    <a:pt x="131572" y="76327"/>
                  </a:lnTo>
                  <a:cubicBezTo>
                    <a:pt x="130175" y="63627"/>
                    <a:pt x="125857" y="53721"/>
                    <a:pt x="118872" y="46736"/>
                  </a:cubicBezTo>
                  <a:moveTo>
                    <a:pt x="183007" y="101727"/>
                  </a:moveTo>
                  <a:lnTo>
                    <a:pt x="183007" y="110236"/>
                  </a:lnTo>
                  <a:lnTo>
                    <a:pt x="51181" y="110236"/>
                  </a:lnTo>
                  <a:cubicBezTo>
                    <a:pt x="52070" y="123825"/>
                    <a:pt x="56388" y="134620"/>
                    <a:pt x="63881" y="142367"/>
                  </a:cubicBezTo>
                  <a:cubicBezTo>
                    <a:pt x="71374" y="150114"/>
                    <a:pt x="81407" y="154051"/>
                    <a:pt x="93853" y="154051"/>
                  </a:cubicBezTo>
                  <a:cubicBezTo>
                    <a:pt x="111506" y="154051"/>
                    <a:pt x="123317" y="146177"/>
                    <a:pt x="129159" y="130429"/>
                  </a:cubicBezTo>
                  <a:lnTo>
                    <a:pt x="178562" y="133985"/>
                  </a:lnTo>
                  <a:cubicBezTo>
                    <a:pt x="172466" y="153289"/>
                    <a:pt x="162179" y="167894"/>
                    <a:pt x="147828" y="177927"/>
                  </a:cubicBezTo>
                  <a:cubicBezTo>
                    <a:pt x="133477" y="187960"/>
                    <a:pt x="115824" y="192913"/>
                    <a:pt x="94869" y="192913"/>
                  </a:cubicBezTo>
                  <a:cubicBezTo>
                    <a:pt x="65532" y="192913"/>
                    <a:pt x="42291" y="183769"/>
                    <a:pt x="25400" y="165354"/>
                  </a:cubicBezTo>
                  <a:cubicBezTo>
                    <a:pt x="8509" y="146939"/>
                    <a:pt x="0" y="123444"/>
                    <a:pt x="0" y="94869"/>
                  </a:cubicBezTo>
                  <a:cubicBezTo>
                    <a:pt x="0" y="67310"/>
                    <a:pt x="8128" y="44704"/>
                    <a:pt x="24384" y="26797"/>
                  </a:cubicBezTo>
                  <a:cubicBezTo>
                    <a:pt x="40640" y="8890"/>
                    <a:pt x="62357" y="0"/>
                    <a:pt x="89662" y="0"/>
                  </a:cubicBezTo>
                  <a:cubicBezTo>
                    <a:pt x="117221" y="0"/>
                    <a:pt x="139573" y="9144"/>
                    <a:pt x="156972" y="27559"/>
                  </a:cubicBezTo>
                  <a:cubicBezTo>
                    <a:pt x="174371" y="46101"/>
                    <a:pt x="183007" y="70993"/>
                    <a:pt x="183007" y="101981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63500" y="68453"/>
              <a:ext cx="114300" cy="653161"/>
            </a:xfrm>
            <a:custGeom>
              <a:avLst/>
              <a:gdLst/>
              <a:ahLst/>
              <a:cxnLst/>
              <a:rect r="r" b="b" t="t" l="l"/>
              <a:pathLst>
                <a:path h="653161" w="114300">
                  <a:moveTo>
                    <a:pt x="58293" y="84328"/>
                  </a:moveTo>
                  <a:lnTo>
                    <a:pt x="0" y="84328"/>
                  </a:lnTo>
                  <a:lnTo>
                    <a:pt x="0" y="44704"/>
                  </a:lnTo>
                  <a:cubicBezTo>
                    <a:pt x="15875" y="44704"/>
                    <a:pt x="28702" y="43307"/>
                    <a:pt x="38354" y="40640"/>
                  </a:cubicBezTo>
                  <a:cubicBezTo>
                    <a:pt x="48006" y="37973"/>
                    <a:pt x="55626" y="33401"/>
                    <a:pt x="61468" y="27178"/>
                  </a:cubicBezTo>
                  <a:cubicBezTo>
                    <a:pt x="67310" y="20955"/>
                    <a:pt x="72263" y="11938"/>
                    <a:pt x="76708" y="0"/>
                  </a:cubicBezTo>
                  <a:lnTo>
                    <a:pt x="114300" y="0"/>
                  </a:lnTo>
                  <a:lnTo>
                    <a:pt x="114300" y="653161"/>
                  </a:lnTo>
                  <a:lnTo>
                    <a:pt x="58293" y="653161"/>
                  </a:lnTo>
                  <a:close/>
                </a:path>
              </a:pathLst>
            </a:custGeom>
            <a:solidFill>
              <a:srgbClr val="4A72B3"/>
            </a:solidFill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243078" y="63500"/>
              <a:ext cx="169418" cy="663194"/>
            </a:xfrm>
            <a:custGeom>
              <a:avLst/>
              <a:gdLst/>
              <a:ahLst/>
              <a:cxnLst/>
              <a:rect r="r" b="b" t="t" l="l"/>
              <a:pathLst>
                <a:path h="663194" w="169418">
                  <a:moveTo>
                    <a:pt x="113665" y="577469"/>
                  </a:moveTo>
                  <a:lnTo>
                    <a:pt x="113665" y="85725"/>
                  </a:lnTo>
                  <a:cubicBezTo>
                    <a:pt x="113665" y="62357"/>
                    <a:pt x="104013" y="50673"/>
                    <a:pt x="84709" y="50673"/>
                  </a:cubicBezTo>
                  <a:cubicBezTo>
                    <a:pt x="65405" y="50673"/>
                    <a:pt x="55753" y="62357"/>
                    <a:pt x="55753" y="85725"/>
                  </a:cubicBezTo>
                  <a:lnTo>
                    <a:pt x="55753" y="577469"/>
                  </a:lnTo>
                  <a:cubicBezTo>
                    <a:pt x="55753" y="600837"/>
                    <a:pt x="65405" y="612521"/>
                    <a:pt x="84709" y="612521"/>
                  </a:cubicBezTo>
                  <a:cubicBezTo>
                    <a:pt x="104013" y="612521"/>
                    <a:pt x="113665" y="600837"/>
                    <a:pt x="113665" y="577469"/>
                  </a:cubicBezTo>
                  <a:moveTo>
                    <a:pt x="21844" y="639826"/>
                  </a:moveTo>
                  <a:cubicBezTo>
                    <a:pt x="7366" y="624332"/>
                    <a:pt x="0" y="602234"/>
                    <a:pt x="0" y="573913"/>
                  </a:cubicBezTo>
                  <a:lnTo>
                    <a:pt x="0" y="89281"/>
                  </a:lnTo>
                  <a:cubicBezTo>
                    <a:pt x="0" y="60833"/>
                    <a:pt x="7239" y="38862"/>
                    <a:pt x="21844" y="23368"/>
                  </a:cubicBezTo>
                  <a:cubicBezTo>
                    <a:pt x="36449" y="7874"/>
                    <a:pt x="57404" y="0"/>
                    <a:pt x="84709" y="0"/>
                  </a:cubicBezTo>
                  <a:cubicBezTo>
                    <a:pt x="112014" y="0"/>
                    <a:pt x="133096" y="7747"/>
                    <a:pt x="147574" y="23368"/>
                  </a:cubicBezTo>
                  <a:cubicBezTo>
                    <a:pt x="162052" y="38989"/>
                    <a:pt x="169418" y="60960"/>
                    <a:pt x="169418" y="89281"/>
                  </a:cubicBezTo>
                  <a:lnTo>
                    <a:pt x="169418" y="573913"/>
                  </a:lnTo>
                  <a:cubicBezTo>
                    <a:pt x="169418" y="602361"/>
                    <a:pt x="162179" y="624332"/>
                    <a:pt x="147574" y="639826"/>
                  </a:cubicBezTo>
                  <a:cubicBezTo>
                    <a:pt x="132969" y="655320"/>
                    <a:pt x="112014" y="663194"/>
                    <a:pt x="84709" y="663194"/>
                  </a:cubicBezTo>
                  <a:cubicBezTo>
                    <a:pt x="57404" y="663194"/>
                    <a:pt x="36322" y="655447"/>
                    <a:pt x="21844" y="639826"/>
                  </a:cubicBezTo>
                </a:path>
              </a:pathLst>
            </a:custGeom>
            <a:solidFill>
              <a:srgbClr val="4A72B3"/>
            </a:solidFill>
          </p:spPr>
        </p:sp>
      </p:grpSp>
      <p:sp>
        <p:nvSpPr>
          <p:cNvPr name="TextBox 46" id="46"/>
          <p:cNvSpPr txBox="true"/>
          <p:nvPr/>
        </p:nvSpPr>
        <p:spPr>
          <a:xfrm rot="0">
            <a:off x="616022" y="-105903"/>
            <a:ext cx="581713" cy="728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b="true" sz="4285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DAG1YVf5gYk</dc:identifier>
  <dcterms:modified xsi:type="dcterms:W3CDTF">2011-08-01T06:04:30Z</dcterms:modified>
  <cp:revision>1</cp:revision>
  <dc:title>TEMPLATE POSTER ATOC11</dc:title>
</cp:coreProperties>
</file>