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9753600" cy="7315200"/>
  <p:notesSz cx="6858000" cy="9144000"/>
  <p:embeddedFontLst>
    <p:embeddedFont>
      <p:font typeface="Open Sans Bold" charset="1" panose="020B0806030504020204"/>
      <p:regular r:id="rId7"/>
    </p:embeddedFont>
    <p:embeddedFont>
      <p:font typeface="The Seasons" charset="1" panose="00000000000000000000"/>
      <p:regular r:id="rId8"/>
    </p:embeddedFont>
    <p:embeddedFont>
      <p:font typeface="League Spartan" charset="1" panose="00000800000000000000"/>
      <p:regular r:id="rId9"/>
    </p:embeddedFont>
    <p:embeddedFont>
      <p:font typeface="Norwester" charset="1" panose="00000506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9753600" cy="913833"/>
            <a:chOff x="0" y="0"/>
            <a:chExt cx="3612444" cy="33845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12445" cy="338457"/>
            </a:xfrm>
            <a:custGeom>
              <a:avLst/>
              <a:gdLst/>
              <a:ahLst/>
              <a:cxnLst/>
              <a:rect r="r" b="b" t="t" l="l"/>
              <a:pathLst>
                <a:path h="338457" w="3612445">
                  <a:moveTo>
                    <a:pt x="0" y="0"/>
                  </a:moveTo>
                  <a:lnTo>
                    <a:pt x="3612445" y="0"/>
                  </a:lnTo>
                  <a:lnTo>
                    <a:pt x="3612445" y="338457"/>
                  </a:lnTo>
                  <a:lnTo>
                    <a:pt x="0" y="338457"/>
                  </a:lnTo>
                  <a:close/>
                </a:path>
              </a:pathLst>
            </a:custGeom>
            <a:solidFill>
              <a:srgbClr val="08060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3612444" cy="3575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57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10800000">
            <a:off x="40519" y="0"/>
            <a:ext cx="9713081" cy="899261"/>
          </a:xfrm>
          <a:custGeom>
            <a:avLst/>
            <a:gdLst/>
            <a:ahLst/>
            <a:cxnLst/>
            <a:rect r="r" b="b" t="t" l="l"/>
            <a:pathLst>
              <a:path h="899261" w="9713081">
                <a:moveTo>
                  <a:pt x="0" y="0"/>
                </a:moveTo>
                <a:lnTo>
                  <a:pt x="9713081" y="0"/>
                </a:lnTo>
                <a:lnTo>
                  <a:pt x="9713081" y="899261"/>
                </a:lnTo>
                <a:lnTo>
                  <a:pt x="0" y="8992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13924" r="-1268" b="-232985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4218773" y="826910"/>
            <a:ext cx="1316054" cy="277568"/>
            <a:chOff x="0" y="0"/>
            <a:chExt cx="1754739" cy="37009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54739" cy="370090"/>
            </a:xfrm>
            <a:custGeom>
              <a:avLst/>
              <a:gdLst/>
              <a:ahLst/>
              <a:cxnLst/>
              <a:rect r="r" b="b" t="t" l="l"/>
              <a:pathLst>
                <a:path h="370090" w="1754739">
                  <a:moveTo>
                    <a:pt x="0" y="0"/>
                  </a:moveTo>
                  <a:lnTo>
                    <a:pt x="1754739" y="0"/>
                  </a:lnTo>
                  <a:lnTo>
                    <a:pt x="1754739" y="370090"/>
                  </a:lnTo>
                  <a:lnTo>
                    <a:pt x="0" y="3700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39890" y="67570"/>
              <a:ext cx="837479" cy="2159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357"/>
                </a:lnSpc>
              </a:pPr>
              <a:r>
                <a:rPr lang="en-US" sz="969" b="true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Poster ID :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477749" y="206239"/>
            <a:ext cx="544331" cy="544331"/>
            <a:chOff x="0" y="0"/>
            <a:chExt cx="725774" cy="725774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725774" cy="725774"/>
              <a:chOff x="0" y="0"/>
              <a:chExt cx="812800" cy="8128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FAFA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16471" lIns="16471" bIns="16471" rIns="16471"/>
              <a:lstStyle/>
              <a:p>
                <a:pPr algn="ctr">
                  <a:lnSpc>
                    <a:spcPts val="1504"/>
                  </a:lnSpc>
                </a:pPr>
              </a:p>
            </p:txBody>
          </p:sp>
        </p:grpSp>
        <p:sp>
          <p:nvSpPr>
            <p:cNvPr name="Freeform 13" id="13"/>
            <p:cNvSpPr/>
            <p:nvPr/>
          </p:nvSpPr>
          <p:spPr>
            <a:xfrm flipH="false" flipV="false" rot="0">
              <a:off x="35299" y="53749"/>
              <a:ext cx="655176" cy="626512"/>
            </a:xfrm>
            <a:custGeom>
              <a:avLst/>
              <a:gdLst/>
              <a:ahLst/>
              <a:cxnLst/>
              <a:rect r="r" b="b" t="t" l="l"/>
              <a:pathLst>
                <a:path h="626512" w="655176">
                  <a:moveTo>
                    <a:pt x="0" y="0"/>
                  </a:moveTo>
                  <a:lnTo>
                    <a:pt x="655176" y="0"/>
                  </a:lnTo>
                  <a:lnTo>
                    <a:pt x="655176" y="626512"/>
                  </a:lnTo>
                  <a:lnTo>
                    <a:pt x="0" y="626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102603" y="206239"/>
            <a:ext cx="544331" cy="544331"/>
            <a:chOff x="0" y="0"/>
            <a:chExt cx="725774" cy="725774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0"/>
              <a:ext cx="725774" cy="725774"/>
              <a:chOff x="0" y="0"/>
              <a:chExt cx="812800" cy="8128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FAFA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16471" lIns="16471" bIns="16471" rIns="16471"/>
              <a:lstStyle/>
              <a:p>
                <a:pPr algn="ctr">
                  <a:lnSpc>
                    <a:spcPts val="1504"/>
                  </a:lnSpc>
                </a:pPr>
              </a:p>
            </p:txBody>
          </p:sp>
        </p:grpSp>
        <p:sp>
          <p:nvSpPr>
            <p:cNvPr name="Freeform 18" id="18"/>
            <p:cNvSpPr/>
            <p:nvPr/>
          </p:nvSpPr>
          <p:spPr>
            <a:xfrm flipH="false" flipV="false" rot="0">
              <a:off x="68615" y="173108"/>
              <a:ext cx="578653" cy="419124"/>
            </a:xfrm>
            <a:custGeom>
              <a:avLst/>
              <a:gdLst/>
              <a:ahLst/>
              <a:cxnLst/>
              <a:rect r="r" b="b" t="t" l="l"/>
              <a:pathLst>
                <a:path h="419124" w="578653">
                  <a:moveTo>
                    <a:pt x="0" y="0"/>
                  </a:moveTo>
                  <a:lnTo>
                    <a:pt x="578653" y="0"/>
                  </a:lnTo>
                  <a:lnTo>
                    <a:pt x="578653" y="419125"/>
                  </a:lnTo>
                  <a:lnTo>
                    <a:pt x="0" y="419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7595681" y="206239"/>
            <a:ext cx="805869" cy="544331"/>
            <a:chOff x="0" y="0"/>
            <a:chExt cx="1074492" cy="725774"/>
          </a:xfrm>
        </p:grpSpPr>
        <p:grpSp>
          <p:nvGrpSpPr>
            <p:cNvPr name="Group 20" id="20"/>
            <p:cNvGrpSpPr/>
            <p:nvPr/>
          </p:nvGrpSpPr>
          <p:grpSpPr>
            <a:xfrm rot="0">
              <a:off x="0" y="0"/>
              <a:ext cx="1074492" cy="725774"/>
              <a:chOff x="0" y="0"/>
              <a:chExt cx="1203332" cy="81280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120333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203331">
                    <a:moveTo>
                      <a:pt x="601666" y="0"/>
                    </a:moveTo>
                    <a:cubicBezTo>
                      <a:pt x="269375" y="0"/>
                      <a:pt x="0" y="181951"/>
                      <a:pt x="0" y="406400"/>
                    </a:cubicBezTo>
                    <a:cubicBezTo>
                      <a:pt x="0" y="630849"/>
                      <a:pt x="269375" y="812800"/>
                      <a:pt x="601666" y="812800"/>
                    </a:cubicBezTo>
                    <a:cubicBezTo>
                      <a:pt x="933957" y="812800"/>
                      <a:pt x="1203331" y="630849"/>
                      <a:pt x="1203331" y="406400"/>
                    </a:cubicBezTo>
                    <a:cubicBezTo>
                      <a:pt x="1203331" y="181951"/>
                      <a:pt x="933957" y="0"/>
                      <a:pt x="601666" y="0"/>
                    </a:cubicBezTo>
                    <a:close/>
                  </a:path>
                </a:pathLst>
              </a:custGeom>
              <a:solidFill>
                <a:srgbClr val="FAFAFA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112812" y="57150"/>
                <a:ext cx="977707" cy="679450"/>
              </a:xfrm>
              <a:prstGeom prst="rect">
                <a:avLst/>
              </a:prstGeom>
            </p:spPr>
            <p:txBody>
              <a:bodyPr anchor="ctr" rtlCol="false" tIns="16471" lIns="16471" bIns="16471" rIns="16471"/>
              <a:lstStyle/>
              <a:p>
                <a:pPr algn="ctr">
                  <a:lnSpc>
                    <a:spcPts val="1504"/>
                  </a:lnSpc>
                </a:pPr>
              </a:p>
            </p:txBody>
          </p:sp>
        </p:grpSp>
        <p:sp>
          <p:nvSpPr>
            <p:cNvPr name="Freeform 23" id="23"/>
            <p:cNvSpPr/>
            <p:nvPr/>
          </p:nvSpPr>
          <p:spPr>
            <a:xfrm flipH="false" flipV="false" rot="0">
              <a:off x="27012" y="150846"/>
              <a:ext cx="1015685" cy="471885"/>
            </a:xfrm>
            <a:custGeom>
              <a:avLst/>
              <a:gdLst/>
              <a:ahLst/>
              <a:cxnLst/>
              <a:rect r="r" b="b" t="t" l="l"/>
              <a:pathLst>
                <a:path h="471885" w="1015685">
                  <a:moveTo>
                    <a:pt x="0" y="0"/>
                  </a:moveTo>
                  <a:lnTo>
                    <a:pt x="1015685" y="0"/>
                  </a:lnTo>
                  <a:lnTo>
                    <a:pt x="1015685" y="471885"/>
                  </a:lnTo>
                  <a:lnTo>
                    <a:pt x="0" y="4718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4445" t="0" r="-4445" b="0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85624" y="206239"/>
            <a:ext cx="1611002" cy="734192"/>
            <a:chOff x="0" y="0"/>
            <a:chExt cx="2148003" cy="978923"/>
          </a:xfrm>
        </p:grpSpPr>
        <p:sp>
          <p:nvSpPr>
            <p:cNvPr name="TextBox 25" id="25"/>
            <p:cNvSpPr txBox="true"/>
            <p:nvPr/>
          </p:nvSpPr>
          <p:spPr>
            <a:xfrm rot="0">
              <a:off x="563469" y="128787"/>
              <a:ext cx="1584534" cy="6248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212"/>
                </a:lnSpc>
              </a:pPr>
              <a:r>
                <a:rPr lang="en-US" sz="847" spc="87">
                  <a:solidFill>
                    <a:srgbClr val="FFFFFF"/>
                  </a:solidFill>
                  <a:latin typeface="The Seasons"/>
                  <a:ea typeface="The Seasons"/>
                  <a:cs typeface="The Seasons"/>
                  <a:sym typeface="The Seasons"/>
                </a:rPr>
                <a:t>INTERDISCIPLINARY</a:t>
              </a:r>
            </a:p>
            <a:p>
              <a:pPr algn="l">
                <a:lnSpc>
                  <a:spcPts val="1212"/>
                </a:lnSpc>
              </a:pPr>
              <a:r>
                <a:rPr lang="en-US" sz="847" spc="87">
                  <a:solidFill>
                    <a:srgbClr val="FFFFFF"/>
                  </a:solidFill>
                  <a:latin typeface="The Seasons"/>
                  <a:ea typeface="The Seasons"/>
                  <a:cs typeface="The Seasons"/>
                  <a:sym typeface="The Seasons"/>
                </a:rPr>
                <a:t>World  Health</a:t>
              </a:r>
            </a:p>
            <a:p>
              <a:pPr algn="l" marL="0" indent="0" lvl="0">
                <a:lnSpc>
                  <a:spcPts val="1212"/>
                </a:lnSpc>
              </a:pPr>
              <a:r>
                <a:rPr lang="en-US" sz="847" spc="87">
                  <a:solidFill>
                    <a:srgbClr val="FFFFFF"/>
                  </a:solidFill>
                  <a:latin typeface="The Seasons"/>
                  <a:ea typeface="The Seasons"/>
                  <a:cs typeface="The Seasons"/>
                  <a:sym typeface="The Seasons"/>
                </a:rPr>
                <a:t>CONGR</a:t>
              </a:r>
              <a:r>
                <a:rPr lang="en-US" sz="847" spc="87" strike="noStrike" u="none">
                  <a:solidFill>
                    <a:srgbClr val="FFFFFF"/>
                  </a:solidFill>
                  <a:latin typeface="The Seasons"/>
                  <a:ea typeface="The Seasons"/>
                  <a:cs typeface="The Seasons"/>
                  <a:sym typeface="The Seasons"/>
                </a:rPr>
                <a:t>ESS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0" y="-9525"/>
              <a:ext cx="563469" cy="9884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835"/>
                </a:lnSpc>
                <a:spcBef>
                  <a:spcPct val="0"/>
                </a:spcBef>
              </a:pPr>
              <a:r>
                <a:rPr lang="en-US" sz="4822" spc="115">
                  <a:solidFill>
                    <a:srgbClr val="F8862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4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563469" y="12077"/>
              <a:ext cx="114123" cy="1427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08"/>
                </a:lnSpc>
                <a:spcBef>
                  <a:spcPct val="0"/>
                </a:spcBef>
              </a:pPr>
              <a:r>
                <a:rPr lang="en-US" sz="668" spc="16">
                  <a:solidFill>
                    <a:srgbClr val="F88628"/>
                  </a:solidFill>
                  <a:latin typeface="Norwester"/>
                  <a:ea typeface="Norwester"/>
                  <a:cs typeface="Norwester"/>
                  <a:sym typeface="Norwester"/>
                </a:rPr>
                <a:t>TH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DAHAW6ZWPqo</dc:identifier>
  <dcterms:modified xsi:type="dcterms:W3CDTF">2011-08-01T06:04:30Z</dcterms:modified>
  <cp:revision>1</cp:revision>
  <dc:title>TEMPLATE ORAL COMMUNICATION </dc:title>
</cp:coreProperties>
</file>