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Open Sans Bold" charset="1" panose="020B0806030504020204"/>
      <p:regular r:id="rId7"/>
    </p:embeddedFont>
    <p:embeddedFont>
      <p:font typeface="The Seasons" charset="1" panose="00000000000000000000"/>
      <p:regular r:id="rId8"/>
    </p:embeddedFont>
    <p:embeddedFont>
      <p:font typeface="League Spartan" charset="1" panose="00000800000000000000"/>
      <p:regular r:id="rId9"/>
    </p:embeddedFont>
    <p:embeddedFont>
      <p:font typeface="Norwester" charset="1" panose="00000506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10199" y="388308"/>
            <a:ext cx="2467602" cy="520440"/>
            <a:chOff x="0" y="0"/>
            <a:chExt cx="3290135" cy="6939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0135" cy="693919"/>
            </a:xfrm>
            <a:custGeom>
              <a:avLst/>
              <a:gdLst/>
              <a:ahLst/>
              <a:cxnLst/>
              <a:rect r="r" b="b" t="t" l="l"/>
              <a:pathLst>
                <a:path h="693919" w="3290135">
                  <a:moveTo>
                    <a:pt x="0" y="0"/>
                  </a:moveTo>
                  <a:lnTo>
                    <a:pt x="3290135" y="0"/>
                  </a:lnTo>
                  <a:lnTo>
                    <a:pt x="3290135" y="693919"/>
                  </a:lnTo>
                  <a:lnTo>
                    <a:pt x="0" y="693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74794" y="133837"/>
              <a:ext cx="1570273" cy="397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5"/>
                </a:lnSpc>
              </a:pPr>
              <a:r>
                <a:rPr lang="en-US" sz="1817" b="true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ID :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0800000">
            <a:off x="0" y="-766725"/>
            <a:ext cx="18288000" cy="2428216"/>
          </a:xfrm>
          <a:custGeom>
            <a:avLst/>
            <a:gdLst/>
            <a:ahLst/>
            <a:cxnLst/>
            <a:rect r="r" b="b" t="t" l="l"/>
            <a:pathLst>
              <a:path h="2428216" w="18288000">
                <a:moveTo>
                  <a:pt x="0" y="0"/>
                </a:moveTo>
                <a:lnTo>
                  <a:pt x="18288000" y="0"/>
                </a:lnTo>
                <a:lnTo>
                  <a:pt x="18288000" y="2428216"/>
                </a:lnTo>
                <a:lnTo>
                  <a:pt x="0" y="24282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44572" r="0" b="-13200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910199" y="1363732"/>
            <a:ext cx="2467602" cy="520440"/>
            <a:chOff x="0" y="0"/>
            <a:chExt cx="3290135" cy="6939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90135" cy="693919"/>
            </a:xfrm>
            <a:custGeom>
              <a:avLst/>
              <a:gdLst/>
              <a:ahLst/>
              <a:cxnLst/>
              <a:rect r="r" b="b" t="t" l="l"/>
              <a:pathLst>
                <a:path h="693919" w="3290135">
                  <a:moveTo>
                    <a:pt x="0" y="0"/>
                  </a:moveTo>
                  <a:lnTo>
                    <a:pt x="3290135" y="0"/>
                  </a:lnTo>
                  <a:lnTo>
                    <a:pt x="3290135" y="693919"/>
                  </a:lnTo>
                  <a:lnTo>
                    <a:pt x="0" y="693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74794" y="133837"/>
              <a:ext cx="1570273" cy="397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5"/>
                </a:lnSpc>
              </a:pPr>
              <a:r>
                <a:rPr lang="en-US" sz="1817" b="true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ID :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9107" y="220443"/>
            <a:ext cx="3020629" cy="1376610"/>
            <a:chOff x="0" y="0"/>
            <a:chExt cx="4027506" cy="183548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1056504" y="264098"/>
              <a:ext cx="2971001" cy="11489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73"/>
                </a:lnSpc>
              </a:pPr>
              <a:r>
                <a:rPr lang="en-US" sz="1589" spc="163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INTERDISCIPLINARY</a:t>
              </a:r>
            </a:p>
            <a:p>
              <a:pPr algn="l">
                <a:lnSpc>
                  <a:spcPts val="2273"/>
                </a:lnSpc>
              </a:pPr>
              <a:r>
                <a:rPr lang="en-US" sz="1589" spc="163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World  Health</a:t>
              </a:r>
            </a:p>
            <a:p>
              <a:pPr algn="l" marL="0" indent="0" lvl="0">
                <a:lnSpc>
                  <a:spcPts val="2273"/>
                </a:lnSpc>
              </a:pPr>
              <a:r>
                <a:rPr lang="en-US" sz="1589" spc="163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CONGR</a:t>
              </a:r>
              <a:r>
                <a:rPr lang="en-US" sz="1589" spc="163" strike="noStrike" u="none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ESS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9525"/>
              <a:ext cx="1056504" cy="1845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941"/>
                </a:lnSpc>
                <a:spcBef>
                  <a:spcPct val="0"/>
                </a:spcBef>
              </a:pPr>
              <a:r>
                <a:rPr lang="en-US" sz="9042" spc="217">
                  <a:solidFill>
                    <a:srgbClr val="F8862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056504" y="30978"/>
              <a:ext cx="213980" cy="2592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15"/>
                </a:lnSpc>
                <a:spcBef>
                  <a:spcPct val="0"/>
                </a:spcBef>
              </a:pPr>
              <a:r>
                <a:rPr lang="en-US" sz="1252" spc="30">
                  <a:solidFill>
                    <a:srgbClr val="F88628"/>
                  </a:solidFill>
                  <a:latin typeface="Norwester"/>
                  <a:ea typeface="Norwester"/>
                  <a:cs typeface="Norwester"/>
                  <a:sym typeface="Norwester"/>
                </a:rPr>
                <a:t>TH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383086" y="447383"/>
            <a:ext cx="3675781" cy="975423"/>
            <a:chOff x="0" y="0"/>
            <a:chExt cx="4901041" cy="13005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2107519" y="0"/>
              <a:ext cx="1300564" cy="1300564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FAFA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6471" lIns="16471" bIns="16471" rIns="16471"/>
              <a:lstStyle/>
              <a:p>
                <a:pPr algn="ctr">
                  <a:lnSpc>
                    <a:spcPts val="1504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2170774" y="96316"/>
              <a:ext cx="1174054" cy="1122689"/>
            </a:xfrm>
            <a:custGeom>
              <a:avLst/>
              <a:gdLst/>
              <a:ahLst/>
              <a:cxnLst/>
              <a:rect r="r" b="b" t="t" l="l"/>
              <a:pathLst>
                <a:path h="1122689" w="1174054">
                  <a:moveTo>
                    <a:pt x="0" y="0"/>
                  </a:moveTo>
                  <a:lnTo>
                    <a:pt x="1174054" y="0"/>
                  </a:lnTo>
                  <a:lnTo>
                    <a:pt x="1174054" y="1122689"/>
                  </a:lnTo>
                  <a:lnTo>
                    <a:pt x="0" y="1122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grpSp>
          <p:nvGrpSpPr>
            <p:cNvPr name="Group 18" id="18"/>
            <p:cNvGrpSpPr/>
            <p:nvPr/>
          </p:nvGrpSpPr>
          <p:grpSpPr>
            <a:xfrm rot="0">
              <a:off x="3600477" y="0"/>
              <a:ext cx="1300564" cy="1300564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FAFA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6471" lIns="16471" bIns="16471" rIns="16471"/>
              <a:lstStyle/>
              <a:p>
                <a:pPr algn="ctr">
                  <a:lnSpc>
                    <a:spcPts val="1504"/>
                  </a:lnSpc>
                </a:pPr>
              </a:p>
            </p:txBody>
          </p:sp>
        </p:grpSp>
        <p:sp>
          <p:nvSpPr>
            <p:cNvPr name="Freeform 21" id="21"/>
            <p:cNvSpPr/>
            <p:nvPr/>
          </p:nvSpPr>
          <p:spPr>
            <a:xfrm flipH="false" flipV="false" rot="0">
              <a:off x="3723432" y="310205"/>
              <a:ext cx="1036927" cy="751058"/>
            </a:xfrm>
            <a:custGeom>
              <a:avLst/>
              <a:gdLst/>
              <a:ahLst/>
              <a:cxnLst/>
              <a:rect r="r" b="b" t="t" l="l"/>
              <a:pathLst>
                <a:path h="751058" w="1036927">
                  <a:moveTo>
                    <a:pt x="0" y="0"/>
                  </a:moveTo>
                  <a:lnTo>
                    <a:pt x="1036927" y="0"/>
                  </a:lnTo>
                  <a:lnTo>
                    <a:pt x="1036927" y="751057"/>
                  </a:lnTo>
                  <a:lnTo>
                    <a:pt x="0" y="751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grpSp>
          <p:nvGrpSpPr>
            <p:cNvPr name="Group 22" id="22"/>
            <p:cNvGrpSpPr/>
            <p:nvPr/>
          </p:nvGrpSpPr>
          <p:grpSpPr>
            <a:xfrm rot="0">
              <a:off x="0" y="0"/>
              <a:ext cx="1925455" cy="1300564"/>
              <a:chOff x="0" y="0"/>
              <a:chExt cx="1203332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20333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203331">
                    <a:moveTo>
                      <a:pt x="601666" y="0"/>
                    </a:moveTo>
                    <a:cubicBezTo>
                      <a:pt x="269375" y="0"/>
                      <a:pt x="0" y="181951"/>
                      <a:pt x="0" y="406400"/>
                    </a:cubicBezTo>
                    <a:cubicBezTo>
                      <a:pt x="0" y="630849"/>
                      <a:pt x="269375" y="812800"/>
                      <a:pt x="601666" y="812800"/>
                    </a:cubicBezTo>
                    <a:cubicBezTo>
                      <a:pt x="933957" y="812800"/>
                      <a:pt x="1203331" y="630849"/>
                      <a:pt x="1203331" y="406400"/>
                    </a:cubicBezTo>
                    <a:cubicBezTo>
                      <a:pt x="1203331" y="181951"/>
                      <a:pt x="933957" y="0"/>
                      <a:pt x="601666" y="0"/>
                    </a:cubicBezTo>
                    <a:close/>
                  </a:path>
                </a:pathLst>
              </a:custGeom>
              <a:solidFill>
                <a:srgbClr val="FAFAFA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112812" y="57150"/>
                <a:ext cx="977707" cy="679450"/>
              </a:xfrm>
              <a:prstGeom prst="rect">
                <a:avLst/>
              </a:prstGeom>
            </p:spPr>
            <p:txBody>
              <a:bodyPr anchor="ctr" rtlCol="false" tIns="16471" lIns="16471" bIns="16471" rIns="16471"/>
              <a:lstStyle/>
              <a:p>
                <a:pPr algn="ctr">
                  <a:lnSpc>
                    <a:spcPts val="1504"/>
                  </a:lnSpc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48405" y="270311"/>
              <a:ext cx="1820075" cy="845602"/>
            </a:xfrm>
            <a:custGeom>
              <a:avLst/>
              <a:gdLst/>
              <a:ahLst/>
              <a:cxnLst/>
              <a:rect r="r" b="b" t="t" l="l"/>
              <a:pathLst>
                <a:path h="845602" w="1820075">
                  <a:moveTo>
                    <a:pt x="0" y="0"/>
                  </a:moveTo>
                  <a:lnTo>
                    <a:pt x="1820075" y="0"/>
                  </a:lnTo>
                  <a:lnTo>
                    <a:pt x="1820075" y="845602"/>
                  </a:lnTo>
                  <a:lnTo>
                    <a:pt x="0" y="84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445" t="0" r="-4445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DAG7M7A089g</dc:identifier>
  <dcterms:modified xsi:type="dcterms:W3CDTF">2011-08-01T06:04:30Z</dcterms:modified>
  <cp:revision>1</cp:revision>
  <dc:title>TEPLATE E-POSTER IWHC</dc:title>
</cp:coreProperties>
</file>