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Anton" charset="1" panose="00000500000000000000"/>
      <p:regular r:id="rId7"/>
    </p:embeddedFont>
    <p:embeddedFont>
      <p:font typeface="Open Sans Bold" charset="1" panose="020B0806030504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47227" t="0" r="-8328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709863" y="0"/>
            <a:ext cx="21688285" cy="1541857"/>
            <a:chOff x="0" y="0"/>
            <a:chExt cx="5712141" cy="40608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712141" cy="406086"/>
            </a:xfrm>
            <a:custGeom>
              <a:avLst/>
              <a:gdLst/>
              <a:ahLst/>
              <a:cxnLst/>
              <a:rect r="r" b="b" t="t" l="l"/>
              <a:pathLst>
                <a:path h="406086" w="5712141">
                  <a:moveTo>
                    <a:pt x="0" y="0"/>
                  </a:moveTo>
                  <a:lnTo>
                    <a:pt x="5712141" y="0"/>
                  </a:lnTo>
                  <a:lnTo>
                    <a:pt x="5712141" y="406086"/>
                  </a:lnTo>
                  <a:lnTo>
                    <a:pt x="0" y="4060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19050"/>
              <a:ext cx="5712141" cy="3870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38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5020603" y="97340"/>
            <a:ext cx="3210247" cy="1676010"/>
            <a:chOff x="0" y="0"/>
            <a:chExt cx="4280329" cy="22346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34680" cy="2234680"/>
            </a:xfrm>
            <a:custGeom>
              <a:avLst/>
              <a:gdLst/>
              <a:ahLst/>
              <a:cxnLst/>
              <a:rect r="r" b="b" t="t" l="l"/>
              <a:pathLst>
                <a:path h="2234680" w="2234680">
                  <a:moveTo>
                    <a:pt x="0" y="0"/>
                  </a:moveTo>
                  <a:lnTo>
                    <a:pt x="2234680" y="0"/>
                  </a:lnTo>
                  <a:lnTo>
                    <a:pt x="2234680" y="2234680"/>
                  </a:lnTo>
                  <a:lnTo>
                    <a:pt x="0" y="2234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8" id="8"/>
            <p:cNvGrpSpPr/>
            <p:nvPr/>
          </p:nvGrpSpPr>
          <p:grpSpPr>
            <a:xfrm rot="0">
              <a:off x="206294" y="155210"/>
              <a:ext cx="1827856" cy="1827856"/>
              <a:chOff x="0" y="0"/>
              <a:chExt cx="812800" cy="8128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4AAD">
                  <a:alpha val="82745"/>
                </a:srgbClr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3457" lIns="13457" bIns="13457" rIns="13457"/>
              <a:lstStyle/>
              <a:p>
                <a:pPr algn="just">
                  <a:lnSpc>
                    <a:spcPts val="455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363583" y="312499"/>
              <a:ext cx="1513277" cy="1513277"/>
              <a:chOff x="0" y="0"/>
              <a:chExt cx="812800" cy="8128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EFEFE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3457" lIns="13457" bIns="13457" rIns="13457"/>
              <a:lstStyle/>
              <a:p>
                <a:pPr algn="just">
                  <a:lnSpc>
                    <a:spcPts val="455"/>
                  </a:lnSpc>
                </a:pPr>
              </a:p>
            </p:txBody>
          </p:sp>
        </p:grpSp>
        <p:sp>
          <p:nvSpPr>
            <p:cNvPr name="Freeform 14" id="14"/>
            <p:cNvSpPr/>
            <p:nvPr/>
          </p:nvSpPr>
          <p:spPr>
            <a:xfrm flipH="false" flipV="false" rot="0">
              <a:off x="426804" y="187596"/>
              <a:ext cx="1450057" cy="1819141"/>
            </a:xfrm>
            <a:custGeom>
              <a:avLst/>
              <a:gdLst/>
              <a:ahLst/>
              <a:cxnLst/>
              <a:rect r="r" b="b" t="t" l="l"/>
              <a:pathLst>
                <a:path h="1819141" w="1450057">
                  <a:moveTo>
                    <a:pt x="0" y="0"/>
                  </a:moveTo>
                  <a:lnTo>
                    <a:pt x="1450056" y="0"/>
                  </a:lnTo>
                  <a:lnTo>
                    <a:pt x="1450056" y="1819141"/>
                  </a:lnTo>
                  <a:lnTo>
                    <a:pt x="0" y="18191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6385" t="0" r="-4113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045649" y="0"/>
              <a:ext cx="2234680" cy="2234680"/>
            </a:xfrm>
            <a:custGeom>
              <a:avLst/>
              <a:gdLst/>
              <a:ahLst/>
              <a:cxnLst/>
              <a:rect r="r" b="b" t="t" l="l"/>
              <a:pathLst>
                <a:path h="2234680" w="2234680">
                  <a:moveTo>
                    <a:pt x="0" y="0"/>
                  </a:moveTo>
                  <a:lnTo>
                    <a:pt x="2234680" y="0"/>
                  </a:lnTo>
                  <a:lnTo>
                    <a:pt x="2234680" y="2234680"/>
                  </a:lnTo>
                  <a:lnTo>
                    <a:pt x="0" y="2234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6" id="16"/>
            <p:cNvGrpSpPr/>
            <p:nvPr/>
          </p:nvGrpSpPr>
          <p:grpSpPr>
            <a:xfrm rot="0">
              <a:off x="2251942" y="155210"/>
              <a:ext cx="1827856" cy="1827856"/>
              <a:chOff x="0" y="0"/>
              <a:chExt cx="812800" cy="8128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4AAD">
                  <a:alpha val="82745"/>
                </a:srgbClr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3457" lIns="13457" bIns="13457" rIns="13457"/>
              <a:lstStyle/>
              <a:p>
                <a:pPr algn="ctr">
                  <a:lnSpc>
                    <a:spcPts val="455"/>
                  </a:lnSpc>
                </a:pPr>
              </a:p>
            </p:txBody>
          </p:sp>
        </p:grpSp>
        <p:grpSp>
          <p:nvGrpSpPr>
            <p:cNvPr name="Group 19" id="19"/>
            <p:cNvGrpSpPr/>
            <p:nvPr/>
          </p:nvGrpSpPr>
          <p:grpSpPr>
            <a:xfrm rot="0">
              <a:off x="2409232" y="312499"/>
              <a:ext cx="1513277" cy="1513277"/>
              <a:chOff x="0" y="0"/>
              <a:chExt cx="812800" cy="81280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EFEFE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3457" lIns="13457" bIns="13457" rIns="13457"/>
              <a:lstStyle/>
              <a:p>
                <a:pPr algn="ctr">
                  <a:lnSpc>
                    <a:spcPts val="455"/>
                  </a:lnSpc>
                </a:pPr>
              </a:p>
            </p:txBody>
          </p:sp>
        </p:grpSp>
        <p:sp>
          <p:nvSpPr>
            <p:cNvPr name="TextBox 22" id="22"/>
            <p:cNvSpPr txBox="true"/>
            <p:nvPr/>
          </p:nvSpPr>
          <p:spPr>
            <a:xfrm rot="0">
              <a:off x="2493045" y="833971"/>
              <a:ext cx="1339887" cy="547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50"/>
                </a:lnSpc>
                <a:spcBef>
                  <a:spcPct val="0"/>
                </a:spcBef>
              </a:pPr>
              <a:r>
                <a:rPr lang="en-US" sz="821">
                  <a:solidFill>
                    <a:srgbClr val="16679A"/>
                  </a:solidFill>
                  <a:latin typeface="Anton"/>
                  <a:ea typeface="Anton"/>
                  <a:cs typeface="Anton"/>
                  <a:sym typeface="Anton"/>
                </a:rPr>
                <a:t>Service de gynécologie, obstétrique, CHU,</a:t>
              </a:r>
            </a:p>
            <a:p>
              <a:pPr algn="ctr">
                <a:lnSpc>
                  <a:spcPts val="1150"/>
                </a:lnSpc>
                <a:spcBef>
                  <a:spcPct val="0"/>
                </a:spcBef>
              </a:pPr>
              <a:r>
                <a:rPr lang="en-US" sz="821">
                  <a:solidFill>
                    <a:srgbClr val="16679A"/>
                  </a:solidFill>
                  <a:latin typeface="Anton"/>
                  <a:ea typeface="Anton"/>
                  <a:cs typeface="Anton"/>
                  <a:sym typeface="Anton"/>
                </a:rPr>
                <a:t>Farhat Hached, Sousse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496288" y="423319"/>
            <a:ext cx="8647712" cy="899822"/>
            <a:chOff x="0" y="0"/>
            <a:chExt cx="11530283" cy="1199763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0" y="317970"/>
              <a:ext cx="11530283" cy="8817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232"/>
                </a:lnSpc>
              </a:pPr>
              <a:r>
                <a:rPr lang="en-US" sz="4434" spc="62">
                  <a:solidFill>
                    <a:srgbClr val="004AAD"/>
                  </a:solidFill>
                  <a:latin typeface="Anton"/>
                  <a:ea typeface="Anton"/>
                  <a:cs typeface="Anton"/>
                  <a:sym typeface="Anton"/>
                </a:rPr>
                <a:t>     JOURNÉE </a:t>
              </a:r>
              <a:r>
                <a:rPr lang="en-US" sz="4434" spc="62">
                  <a:solidFill>
                    <a:srgbClr val="004AAD"/>
                  </a:solidFill>
                  <a:latin typeface="Anton"/>
                  <a:ea typeface="Anton"/>
                  <a:cs typeface="Anton"/>
                  <a:sym typeface="Anton"/>
                </a:rPr>
                <a:t>THEMATIQUE </a:t>
              </a:r>
              <a:r>
                <a:rPr lang="en-US" sz="4434" spc="62">
                  <a:solidFill>
                    <a:srgbClr val="004AAD"/>
                  </a:solidFill>
                  <a:latin typeface="Anton"/>
                  <a:ea typeface="Anton"/>
                  <a:cs typeface="Anton"/>
                  <a:sym typeface="Anton"/>
                </a:rPr>
                <a:t>DE</a:t>
              </a:r>
              <a:r>
                <a:rPr lang="en-US" sz="4434" spc="62">
                  <a:solidFill>
                    <a:srgbClr val="004AAD"/>
                  </a:solidFill>
                  <a:latin typeface="Anton"/>
                  <a:ea typeface="Anton"/>
                  <a:cs typeface="Anton"/>
                  <a:sym typeface="Anton"/>
                </a:rPr>
                <a:t> L’ASEDIACT</a:t>
              </a:r>
            </a:p>
          </p:txBody>
        </p:sp>
        <p:sp>
          <p:nvSpPr>
            <p:cNvPr name="Freeform 25" id="25"/>
            <p:cNvSpPr/>
            <p:nvPr/>
          </p:nvSpPr>
          <p:spPr>
            <a:xfrm flipH="false" flipV="false" rot="0">
              <a:off x="44260" y="0"/>
              <a:ext cx="819480" cy="1094924"/>
            </a:xfrm>
            <a:custGeom>
              <a:avLst/>
              <a:gdLst/>
              <a:ahLst/>
              <a:cxnLst/>
              <a:rect r="r" b="b" t="t" l="l"/>
              <a:pathLst>
                <a:path h="1094924" w="819480">
                  <a:moveTo>
                    <a:pt x="0" y="0"/>
                  </a:moveTo>
                  <a:lnTo>
                    <a:pt x="819480" y="0"/>
                  </a:lnTo>
                  <a:lnTo>
                    <a:pt x="819480" y="1094924"/>
                  </a:lnTo>
                  <a:lnTo>
                    <a:pt x="0" y="1094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34621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807257" y="4456"/>
              <a:ext cx="473347" cy="3039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973"/>
                </a:lnSpc>
              </a:pPr>
              <a:r>
                <a:rPr lang="en-US" sz="1409">
                  <a:solidFill>
                    <a:srgbClr val="004AAD"/>
                  </a:solidFill>
                  <a:latin typeface="Anton"/>
                  <a:ea typeface="Anton"/>
                  <a:cs typeface="Anton"/>
                  <a:sym typeface="Anton"/>
                </a:rPr>
                <a:t>È</a:t>
              </a:r>
              <a:r>
                <a:rPr lang="en-US" sz="1409">
                  <a:solidFill>
                    <a:srgbClr val="004AAD"/>
                  </a:solidFill>
                  <a:latin typeface="Anton"/>
                  <a:ea typeface="Anton"/>
                  <a:cs typeface="Anton"/>
                  <a:sym typeface="Anton"/>
                </a:rPr>
                <a:t>ME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0508234" y="732829"/>
            <a:ext cx="2866708" cy="520440"/>
            <a:chOff x="0" y="0"/>
            <a:chExt cx="3822277" cy="693919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2055" y="0"/>
              <a:ext cx="3820222" cy="693919"/>
            </a:xfrm>
            <a:custGeom>
              <a:avLst/>
              <a:gdLst/>
              <a:ahLst/>
              <a:cxnLst/>
              <a:rect r="r" b="b" t="t" l="l"/>
              <a:pathLst>
                <a:path h="693919" w="3820222">
                  <a:moveTo>
                    <a:pt x="0" y="0"/>
                  </a:moveTo>
                  <a:lnTo>
                    <a:pt x="3820222" y="0"/>
                  </a:lnTo>
                  <a:lnTo>
                    <a:pt x="3820222" y="693919"/>
                  </a:lnTo>
                  <a:lnTo>
                    <a:pt x="0" y="693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-8055" r="0" b="-8055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 rot="0">
              <a:off x="0" y="133837"/>
              <a:ext cx="1823266" cy="397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45"/>
                </a:lnSpc>
              </a:pPr>
              <a:r>
                <a:rPr lang="en-US" sz="1817" b="true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Poster ID :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-800632" y="1883860"/>
            <a:ext cx="21688285" cy="47625"/>
            <a:chOff x="0" y="0"/>
            <a:chExt cx="5712141" cy="12543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5712141" cy="12543"/>
            </a:xfrm>
            <a:custGeom>
              <a:avLst/>
              <a:gdLst/>
              <a:ahLst/>
              <a:cxnLst/>
              <a:rect r="r" b="b" t="t" l="l"/>
              <a:pathLst>
                <a:path h="12543" w="5712141">
                  <a:moveTo>
                    <a:pt x="0" y="0"/>
                  </a:moveTo>
                  <a:lnTo>
                    <a:pt x="5712141" y="0"/>
                  </a:lnTo>
                  <a:lnTo>
                    <a:pt x="5712141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19050"/>
              <a:ext cx="5712141" cy="12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38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DAG90gWwKLg</dc:identifier>
  <dcterms:modified xsi:type="dcterms:W3CDTF">2011-08-01T06:04:30Z</dcterms:modified>
  <cp:revision>1</cp:revision>
  <dc:title>Poster ID :</dc:title>
</cp:coreProperties>
</file>