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Anton" charset="1" panose="00000500000000000000"/>
      <p:regular r:id="rId7"/>
    </p:embeddedFont>
    <p:embeddedFont>
      <p:font typeface="Open Sans Bold" charset="1" panose="020B0806030504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47227" t="0" r="-8328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7150" y="0"/>
            <a:ext cx="18345150" cy="1253268"/>
            <a:chOff x="0" y="0"/>
            <a:chExt cx="4831644" cy="3300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31645" cy="330079"/>
            </a:xfrm>
            <a:custGeom>
              <a:avLst/>
              <a:gdLst/>
              <a:ahLst/>
              <a:cxnLst/>
              <a:rect r="r" b="b" t="t" l="l"/>
              <a:pathLst>
                <a:path h="330079" w="4831645">
                  <a:moveTo>
                    <a:pt x="0" y="0"/>
                  </a:moveTo>
                  <a:lnTo>
                    <a:pt x="4831645" y="0"/>
                  </a:lnTo>
                  <a:lnTo>
                    <a:pt x="4831645" y="330079"/>
                  </a:lnTo>
                  <a:lnTo>
                    <a:pt x="0" y="33007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19050"/>
              <a:ext cx="4831644" cy="3110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38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5602769" y="0"/>
            <a:ext cx="2491744" cy="1300893"/>
            <a:chOff x="0" y="0"/>
            <a:chExt cx="3322326" cy="17345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34524" cy="1734524"/>
            </a:xfrm>
            <a:custGeom>
              <a:avLst/>
              <a:gdLst/>
              <a:ahLst/>
              <a:cxnLst/>
              <a:rect r="r" b="b" t="t" l="l"/>
              <a:pathLst>
                <a:path h="1734524" w="1734524">
                  <a:moveTo>
                    <a:pt x="0" y="0"/>
                  </a:moveTo>
                  <a:lnTo>
                    <a:pt x="1734524" y="0"/>
                  </a:lnTo>
                  <a:lnTo>
                    <a:pt x="1734524" y="1734524"/>
                  </a:lnTo>
                  <a:lnTo>
                    <a:pt x="0" y="1734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8" id="8"/>
            <p:cNvGrpSpPr/>
            <p:nvPr/>
          </p:nvGrpSpPr>
          <p:grpSpPr>
            <a:xfrm rot="0">
              <a:off x="160122" y="120471"/>
              <a:ext cx="1418754" cy="1418754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4AAD">
                  <a:alpha val="82745"/>
                </a:srgbClr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3457" lIns="13457" bIns="13457" rIns="13457"/>
              <a:lstStyle/>
              <a:p>
                <a:pPr algn="just">
                  <a:lnSpc>
                    <a:spcPts val="455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282208" y="242557"/>
              <a:ext cx="1174583" cy="1174583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EFEF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3457" lIns="13457" bIns="13457" rIns="13457"/>
              <a:lstStyle/>
              <a:p>
                <a:pPr algn="just">
                  <a:lnSpc>
                    <a:spcPts val="455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331278" y="145609"/>
              <a:ext cx="1125512" cy="1411990"/>
            </a:xfrm>
            <a:custGeom>
              <a:avLst/>
              <a:gdLst/>
              <a:ahLst/>
              <a:cxnLst/>
              <a:rect r="r" b="b" t="t" l="l"/>
              <a:pathLst>
                <a:path h="1411990" w="1125512">
                  <a:moveTo>
                    <a:pt x="0" y="0"/>
                  </a:moveTo>
                  <a:lnTo>
                    <a:pt x="1125512" y="0"/>
                  </a:lnTo>
                  <a:lnTo>
                    <a:pt x="1125512" y="1411990"/>
                  </a:lnTo>
                  <a:lnTo>
                    <a:pt x="0" y="141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6385" t="0" r="-4113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587801" y="0"/>
              <a:ext cx="1734524" cy="1734524"/>
            </a:xfrm>
            <a:custGeom>
              <a:avLst/>
              <a:gdLst/>
              <a:ahLst/>
              <a:cxnLst/>
              <a:rect r="r" b="b" t="t" l="l"/>
              <a:pathLst>
                <a:path h="1734524" w="1734524">
                  <a:moveTo>
                    <a:pt x="0" y="0"/>
                  </a:moveTo>
                  <a:lnTo>
                    <a:pt x="1734525" y="0"/>
                  </a:lnTo>
                  <a:lnTo>
                    <a:pt x="1734525" y="1734524"/>
                  </a:lnTo>
                  <a:lnTo>
                    <a:pt x="0" y="1734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6" id="16"/>
            <p:cNvGrpSpPr/>
            <p:nvPr/>
          </p:nvGrpSpPr>
          <p:grpSpPr>
            <a:xfrm rot="0">
              <a:off x="1747923" y="120471"/>
              <a:ext cx="1418754" cy="1418754"/>
              <a:chOff x="0" y="0"/>
              <a:chExt cx="812800" cy="8128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4AAD">
                  <a:alpha val="82745"/>
                </a:srgbClr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3457" lIns="13457" bIns="13457" rIns="13457"/>
              <a:lstStyle/>
              <a:p>
                <a:pPr algn="ctr">
                  <a:lnSpc>
                    <a:spcPts val="455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1870009" y="242557"/>
              <a:ext cx="1174583" cy="1174583"/>
              <a:chOff x="0" y="0"/>
              <a:chExt cx="812800" cy="8128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EFEFE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13457" lIns="13457" bIns="13457" rIns="13457"/>
              <a:lstStyle/>
              <a:p>
                <a:pPr algn="ctr">
                  <a:lnSpc>
                    <a:spcPts val="455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1935063" y="662102"/>
              <a:ext cx="1040000" cy="4103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2"/>
                </a:lnSpc>
                <a:spcBef>
                  <a:spcPct val="0"/>
                </a:spcBef>
              </a:pPr>
              <a:r>
                <a:rPr lang="en-US" sz="637">
                  <a:solidFill>
                    <a:srgbClr val="16679A"/>
                  </a:solidFill>
                  <a:latin typeface="Anton"/>
                  <a:ea typeface="Anton"/>
                  <a:cs typeface="Anton"/>
                  <a:sym typeface="Anton"/>
                </a:rPr>
                <a:t>Service de gynécologie, obstétrique, CHU,</a:t>
              </a:r>
            </a:p>
            <a:p>
              <a:pPr algn="ctr">
                <a:lnSpc>
                  <a:spcPts val="892"/>
                </a:lnSpc>
                <a:spcBef>
                  <a:spcPct val="0"/>
                </a:spcBef>
              </a:pPr>
              <a:r>
                <a:rPr lang="en-US" sz="637">
                  <a:solidFill>
                    <a:srgbClr val="16679A"/>
                  </a:solidFill>
                  <a:latin typeface="Anton"/>
                  <a:ea typeface="Anton"/>
                  <a:cs typeface="Anton"/>
                  <a:sym typeface="Anton"/>
                </a:rPr>
                <a:t>Farhat Hached, Sousse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496288" y="387963"/>
            <a:ext cx="6628639" cy="689731"/>
            <a:chOff x="0" y="0"/>
            <a:chExt cx="8838186" cy="919642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236429"/>
              <a:ext cx="8838186" cy="6832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11"/>
                </a:lnSpc>
              </a:pPr>
              <a:r>
                <a:rPr lang="en-US" sz="3399" spc="47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     JOURNÉE </a:t>
              </a:r>
              <a:r>
                <a:rPr lang="en-US" sz="3399" spc="47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THEMATIQUE </a:t>
              </a:r>
              <a:r>
                <a:rPr lang="en-US" sz="3399" spc="47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DE</a:t>
              </a:r>
              <a:r>
                <a:rPr lang="en-US" sz="3399" spc="47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 L’ASEDIACT</a:t>
              </a:r>
            </a:p>
          </p:txBody>
        </p:sp>
        <p:sp>
          <p:nvSpPr>
            <p:cNvPr name="Freeform 25" id="25"/>
            <p:cNvSpPr/>
            <p:nvPr/>
          </p:nvSpPr>
          <p:spPr>
            <a:xfrm flipH="false" flipV="false" rot="0">
              <a:off x="33927" y="0"/>
              <a:ext cx="628147" cy="839280"/>
            </a:xfrm>
            <a:custGeom>
              <a:avLst/>
              <a:gdLst/>
              <a:ahLst/>
              <a:cxnLst/>
              <a:rect r="r" b="b" t="t" l="l"/>
              <a:pathLst>
                <a:path h="839280" w="628147">
                  <a:moveTo>
                    <a:pt x="0" y="0"/>
                  </a:moveTo>
                  <a:lnTo>
                    <a:pt x="628147" y="0"/>
                  </a:lnTo>
                  <a:lnTo>
                    <a:pt x="628147" y="839280"/>
                  </a:lnTo>
                  <a:lnTo>
                    <a:pt x="0" y="839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34621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618778" y="-1032"/>
              <a:ext cx="362830" cy="237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512"/>
                </a:lnSpc>
              </a:pPr>
              <a:r>
                <a:rPr lang="en-US" sz="1080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È</a:t>
              </a:r>
              <a:r>
                <a:rPr lang="en-US" sz="1080">
                  <a:solidFill>
                    <a:srgbClr val="004AAD"/>
                  </a:solidFill>
                  <a:latin typeface="Anton"/>
                  <a:ea typeface="Anton"/>
                  <a:cs typeface="Anton"/>
                  <a:sym typeface="Anton"/>
                </a:rPr>
                <a:t>ME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2400486" y="472609"/>
            <a:ext cx="2866708" cy="520440"/>
            <a:chOff x="0" y="0"/>
            <a:chExt cx="3822277" cy="69391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2055" y="0"/>
              <a:ext cx="3820222" cy="693919"/>
            </a:xfrm>
            <a:custGeom>
              <a:avLst/>
              <a:gdLst/>
              <a:ahLst/>
              <a:cxnLst/>
              <a:rect r="r" b="b" t="t" l="l"/>
              <a:pathLst>
                <a:path h="693919" w="3820222">
                  <a:moveTo>
                    <a:pt x="0" y="0"/>
                  </a:moveTo>
                  <a:lnTo>
                    <a:pt x="3820222" y="0"/>
                  </a:lnTo>
                  <a:lnTo>
                    <a:pt x="3820222" y="693919"/>
                  </a:lnTo>
                  <a:lnTo>
                    <a:pt x="0" y="693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-8055" r="0" b="-8055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0" y="133837"/>
              <a:ext cx="1823266" cy="397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45"/>
                </a:lnSpc>
              </a:pPr>
              <a:r>
                <a:rPr lang="en-US" sz="1817" b="true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Poster ID :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0" y="1253268"/>
            <a:ext cx="18288000" cy="47625"/>
            <a:chOff x="0" y="0"/>
            <a:chExt cx="4816593" cy="1254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816592" cy="12543"/>
            </a:xfrm>
            <a:custGeom>
              <a:avLst/>
              <a:gdLst/>
              <a:ahLst/>
              <a:cxnLst/>
              <a:rect r="r" b="b" t="t" l="l"/>
              <a:pathLst>
                <a:path h="1254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004AAD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19050"/>
              <a:ext cx="4816593" cy="12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38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DAG90gWwKLg</dc:identifier>
  <dcterms:modified xsi:type="dcterms:W3CDTF">2011-08-01T06:04:30Z</dcterms:modified>
  <cp:revision>1</cp:revision>
  <dc:title>TEMPLATE </dc:title>
</cp:coreProperties>
</file>